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5.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ink/ink52.xml" ContentType="application/inkml+xml"/>
  <Override PartName="/ppt/ink/ink5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4"/>
  </p:sldMasterIdLst>
  <p:notesMasterIdLst>
    <p:notesMasterId r:id="rId21"/>
  </p:notesMasterIdLst>
  <p:sldIdLst>
    <p:sldId id="256" r:id="rId5"/>
    <p:sldId id="277" r:id="rId6"/>
    <p:sldId id="284" r:id="rId7"/>
    <p:sldId id="285" r:id="rId8"/>
    <p:sldId id="288" r:id="rId9"/>
    <p:sldId id="286" r:id="rId10"/>
    <p:sldId id="281" r:id="rId11"/>
    <p:sldId id="289" r:id="rId12"/>
    <p:sldId id="279" r:id="rId13"/>
    <p:sldId id="280" r:id="rId14"/>
    <p:sldId id="283" r:id="rId15"/>
    <p:sldId id="290" r:id="rId16"/>
    <p:sldId id="278" r:id="rId17"/>
    <p:sldId id="291" r:id="rId18"/>
    <p:sldId id="292" r:id="rId19"/>
    <p:sldId id="28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10" d="100"/>
          <a:sy n="110" d="100"/>
        </p:scale>
        <p:origin x="474"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Y-Values</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Sheet1!$A$2:$A$38</c:f>
              <c:strCache>
                <c:ptCount val="36"/>
                <c:pt idx="0">
                  <c:v>Tamil Nadu</c:v>
                </c:pt>
                <c:pt idx="1">
                  <c:v>Madhya Pradesh</c:v>
                </c:pt>
                <c:pt idx="2">
                  <c:v>Karnataka</c:v>
                </c:pt>
                <c:pt idx="3">
                  <c:v>Uttar Pradesh</c:v>
                </c:pt>
                <c:pt idx="4">
                  <c:v>Kerala</c:v>
                </c:pt>
                <c:pt idx="5">
                  <c:v>Maharashtra</c:v>
                </c:pt>
                <c:pt idx="6">
                  <c:v>Telangana</c:v>
                </c:pt>
                <c:pt idx="7">
                  <c:v>Rajasthan</c:v>
                </c:pt>
                <c:pt idx="8">
                  <c:v>Andhra Pradesh</c:v>
                </c:pt>
                <c:pt idx="9">
                  <c:v>Gujarat</c:v>
                </c:pt>
                <c:pt idx="10">
                  <c:v>Chhattisgarh</c:v>
                </c:pt>
                <c:pt idx="11">
                  <c:v>West Bengal</c:v>
                </c:pt>
                <c:pt idx="12">
                  <c:v>Odisha</c:v>
                </c:pt>
                <c:pt idx="13">
                  <c:v>Haryana</c:v>
                </c:pt>
                <c:pt idx="14">
                  <c:v>Bihar</c:v>
                </c:pt>
                <c:pt idx="15">
                  <c:v>Assam</c:v>
                </c:pt>
                <c:pt idx="16">
                  <c:v>Punjab</c:v>
                </c:pt>
                <c:pt idx="17">
                  <c:v>Jammu &amp; Kashmir</c:v>
                </c:pt>
                <c:pt idx="18">
                  <c:v>Jharkhand</c:v>
                </c:pt>
                <c:pt idx="19">
                  <c:v>Delhi</c:v>
                </c:pt>
                <c:pt idx="20">
                  <c:v>Goa</c:v>
                </c:pt>
                <c:pt idx="21">
                  <c:v>Himachal Pradesh</c:v>
                </c:pt>
                <c:pt idx="22">
                  <c:v>Uttarakhand</c:v>
                </c:pt>
                <c:pt idx="23">
                  <c:v>Puducherry</c:v>
                </c:pt>
                <c:pt idx="24">
                  <c:v>Tripura</c:v>
                </c:pt>
                <c:pt idx="25">
                  <c:v>Mainpur</c:v>
                </c:pt>
                <c:pt idx="26">
                  <c:v>Meghalaya</c:v>
                </c:pt>
                <c:pt idx="27">
                  <c:v>Arunachal Pradesh</c:v>
                </c:pt>
                <c:pt idx="28">
                  <c:v>Chandigarh</c:v>
                </c:pt>
                <c:pt idx="29">
                  <c:v>Andaman &amp; Nicobar Islands</c:v>
                </c:pt>
                <c:pt idx="30">
                  <c:v>Ladakh</c:v>
                </c:pt>
                <c:pt idx="31">
                  <c:v>Sikkim</c:v>
                </c:pt>
                <c:pt idx="32">
                  <c:v>Dadra &amp; Nagar Haveli and Daman &amp; Diu</c:v>
                </c:pt>
                <c:pt idx="33">
                  <c:v>Mizoram</c:v>
                </c:pt>
                <c:pt idx="34">
                  <c:v>Nagaland</c:v>
                </c:pt>
                <c:pt idx="35">
                  <c:v>Lakshadweep</c:v>
                </c:pt>
              </c:strCache>
            </c:strRef>
          </c:cat>
          <c:val>
            <c:numRef>
              <c:f>Sheet1!$B$2:$B$38</c:f>
              <c:numCache>
                <c:formatCode>General</c:formatCode>
                <c:ptCount val="37"/>
                <c:pt idx="0">
                  <c:v>45484</c:v>
                </c:pt>
                <c:pt idx="1">
                  <c:v>42396</c:v>
                </c:pt>
                <c:pt idx="2">
                  <c:v>34178</c:v>
                </c:pt>
                <c:pt idx="3">
                  <c:v>28653</c:v>
                </c:pt>
                <c:pt idx="4">
                  <c:v>27799</c:v>
                </c:pt>
                <c:pt idx="5">
                  <c:v>22211</c:v>
                </c:pt>
                <c:pt idx="6">
                  <c:v>19172</c:v>
                </c:pt>
                <c:pt idx="7">
                  <c:v>19121</c:v>
                </c:pt>
                <c:pt idx="8">
                  <c:v>17924</c:v>
                </c:pt>
                <c:pt idx="9">
                  <c:v>13407</c:v>
                </c:pt>
                <c:pt idx="10">
                  <c:v>11674</c:v>
                </c:pt>
                <c:pt idx="11">
                  <c:v>10843</c:v>
                </c:pt>
                <c:pt idx="12">
                  <c:v>9817</c:v>
                </c:pt>
                <c:pt idx="13">
                  <c:v>9506</c:v>
                </c:pt>
                <c:pt idx="14">
                  <c:v>8639</c:v>
                </c:pt>
                <c:pt idx="15">
                  <c:v>6737</c:v>
                </c:pt>
                <c:pt idx="16">
                  <c:v>5173</c:v>
                </c:pt>
                <c:pt idx="17">
                  <c:v>4861</c:v>
                </c:pt>
                <c:pt idx="18">
                  <c:v>4405</c:v>
                </c:pt>
                <c:pt idx="19">
                  <c:v>4187</c:v>
                </c:pt>
                <c:pt idx="20">
                  <c:v>2375</c:v>
                </c:pt>
                <c:pt idx="21">
                  <c:v>2235</c:v>
                </c:pt>
                <c:pt idx="22">
                  <c:v>1050</c:v>
                </c:pt>
                <c:pt idx="23">
                  <c:v>969</c:v>
                </c:pt>
                <c:pt idx="24">
                  <c:v>466</c:v>
                </c:pt>
                <c:pt idx="25">
                  <c:v>432</c:v>
                </c:pt>
                <c:pt idx="26">
                  <c:v>205</c:v>
                </c:pt>
                <c:pt idx="27">
                  <c:v>159</c:v>
                </c:pt>
                <c:pt idx="28">
                  <c:v>157</c:v>
                </c:pt>
                <c:pt idx="29">
                  <c:v>141</c:v>
                </c:pt>
                <c:pt idx="30">
                  <c:v>139</c:v>
                </c:pt>
                <c:pt idx="31">
                  <c:v>108</c:v>
                </c:pt>
                <c:pt idx="32">
                  <c:v>98</c:v>
                </c:pt>
                <c:pt idx="33">
                  <c:v>47</c:v>
                </c:pt>
                <c:pt idx="34">
                  <c:v>27</c:v>
                </c:pt>
                <c:pt idx="35">
                  <c:v>1</c:v>
                </c:pt>
              </c:numCache>
            </c:numRef>
          </c:val>
          <c:extLst>
            <c:ext xmlns:c16="http://schemas.microsoft.com/office/drawing/2014/chart" uri="{C3380CC4-5D6E-409C-BE32-E72D297353CC}">
              <c16:uniqueId val="{00000000-5996-44AB-A138-2268DAE56ECF}"/>
            </c:ext>
          </c:extLst>
        </c:ser>
        <c:dLbls>
          <c:showLegendKey val="0"/>
          <c:showVal val="0"/>
          <c:showCatName val="0"/>
          <c:showSerName val="0"/>
          <c:showPercent val="0"/>
          <c:showBubbleSize val="0"/>
        </c:dLbls>
        <c:gapWidth val="300"/>
        <c:axId val="734981328"/>
        <c:axId val="734986904"/>
      </c:barChart>
      <c:catAx>
        <c:axId val="734981328"/>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IN" dirty="0"/>
                  <a:t>States</a:t>
                </a:r>
                <a:r>
                  <a:rPr lang="en-IN" baseline="0" dirty="0"/>
                  <a:t> </a:t>
                </a:r>
                <a:endParaRPr lang="en-IN" dirty="0"/>
              </a:p>
            </c:rich>
          </c:tx>
          <c:layout>
            <c:manualLayout>
              <c:xMode val="edge"/>
              <c:yMode val="edge"/>
              <c:x val="0.45757874015748029"/>
              <c:y val="0.93663663037422307"/>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4986904"/>
        <c:crosses val="autoZero"/>
        <c:auto val="1"/>
        <c:lblAlgn val="ctr"/>
        <c:lblOffset val="100"/>
        <c:noMultiLvlLbl val="0"/>
      </c:catAx>
      <c:valAx>
        <c:axId val="734986904"/>
        <c:scaling>
          <c:orientation val="minMax"/>
        </c:scaling>
        <c:delete val="0"/>
        <c:axPos val="l"/>
        <c:majorGridlines>
          <c:spPr>
            <a:ln>
              <a:solidFill>
                <a:schemeClr val="tx1">
                  <a:lumMod val="15000"/>
                  <a:lumOff val="85000"/>
                </a:schemeClr>
              </a:solidFill>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IN" dirty="0"/>
                  <a:t>Number of cases reported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49813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alpha val="0"/>
        </a:schemeClr>
      </a:solid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hyperlink" Target="https://webstockreview.net/explore/clipart-images-accident/" TargetMode="External"/><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hyperlink" Target="https://webstockreview.net/explore/clipart-images-accident/" TargetMode="External"/><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3d1" qsCatId="3D" csTypeId="urn:microsoft.com/office/officeart/2018/5/colors/Iconchunking_neutralicon_accent2_2" csCatId="accent2" phldr="1"/>
      <dgm:spPr/>
      <dgm:t>
        <a:bodyPr/>
        <a:lstStyle/>
        <a:p>
          <a:endParaRPr lang="en-US"/>
        </a:p>
      </dgm:t>
    </dgm:pt>
    <dgm:pt modelId="{40FC4FFE-8987-4A26-B7F4-8A516F18ADAE}">
      <dgm:prSet custT="1"/>
      <dgm:spPr/>
      <dgm:t>
        <a:bodyPr/>
        <a:lstStyle/>
        <a:p>
          <a:pPr>
            <a:lnSpc>
              <a:spcPct val="100000"/>
            </a:lnSpc>
            <a:defRPr cap="all"/>
          </a:pPr>
          <a:r>
            <a:rPr lang="en-US" sz="1600" dirty="0"/>
            <a:t>about project.</a:t>
          </a:r>
          <a:endParaRPr lang="en-US" sz="2400" dirty="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pPr>
            <a:lnSpc>
              <a:spcPct val="100000"/>
            </a:lnSpc>
            <a:defRPr cap="all"/>
          </a:pPr>
          <a:r>
            <a:rPr lang="en-US" sz="1500" b="0" dirty="0"/>
            <a:t>Types of vehicles And their registration plates. </a:t>
          </a:r>
          <a:endParaRPr lang="en-US" sz="1500" dirty="0"/>
        </a:p>
        <a:p>
          <a:pPr>
            <a:lnSpc>
              <a:spcPct val="100000"/>
            </a:lnSpc>
            <a:defRPr cap="all"/>
          </a:pPr>
          <a:endParaRPr lang="en-US" sz="1500" dirty="0"/>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custT="1"/>
      <dgm:spPr/>
      <dgm:t>
        <a:bodyPr/>
        <a:lstStyle/>
        <a:p>
          <a:pPr>
            <a:lnSpc>
              <a:spcPct val="100000"/>
            </a:lnSpc>
          </a:pPr>
          <a:r>
            <a:rPr lang="en-US" sz="1600" dirty="0"/>
            <a:t>Rate of accidents in India (state wise analysis) .</a:t>
          </a:r>
          <a:endParaRPr lang="en-US" sz="1600" b="0"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graph with up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ar"/>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custLinFactNeighborX="2867" custLinFactNeighborY="-6839"/>
      <dgm:spPr>
        <a:blipFill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8000" r="-8000"/>
          </a:stretch>
        </a:blipFill>
      </dgm:spPr>
      <dgm:extLst>
        <a:ext uri="{E40237B7-FDA0-4F09-8148-C483321AD2D9}">
          <dgm14:cNvPr xmlns:dgm14="http://schemas.microsoft.com/office/drawing/2010/diagram" id="0" name="" descr="Bar graph with upward trend"/>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D7B2BF-F47F-4E4E-9DD6-47D667BB5688}" type="doc">
      <dgm:prSet loTypeId="urn:microsoft.com/office/officeart/2005/8/layout/hierarchy2" loCatId="hierarchy" qsTypeId="urn:microsoft.com/office/officeart/2005/8/quickstyle/3d1" qsCatId="3D" csTypeId="urn:microsoft.com/office/officeart/2005/8/colors/accent2_5" csCatId="accent2" phldr="1"/>
      <dgm:spPr/>
      <dgm:t>
        <a:bodyPr/>
        <a:lstStyle/>
        <a:p>
          <a:endParaRPr lang="en-IN"/>
        </a:p>
      </dgm:t>
    </dgm:pt>
    <dgm:pt modelId="{1BAAB7D1-9DF3-419F-AB04-3467156F8E30}">
      <dgm:prSet phldrT="[Text]" custT="1"/>
      <dgm:spPr/>
      <dgm:t>
        <a:bodyPr>
          <a:sp3d extrusionH="57150">
            <a:bevelT w="38100" h="38100"/>
          </a:sp3d>
        </a:bodyPr>
        <a:lstStyle/>
        <a:p>
          <a:r>
            <a:rPr lang="en-US" sz="3200" b="0" u="sng" cap="none" spc="0" dirty="0">
              <a:ln w="0">
                <a:solidFill>
                  <a:schemeClr val="tx1">
                    <a:lumMod val="75000"/>
                    <a:lumOff val="25000"/>
                  </a:schemeClr>
                </a:solidFill>
              </a:ln>
              <a:solidFill>
                <a:schemeClr val="tx1">
                  <a:lumMod val="95000"/>
                  <a:lumOff val="5000"/>
                </a:schemeClr>
              </a:solidFill>
              <a:effectLst>
                <a:reflection blurRad="6350" stA="53000" endA="300" endPos="35500" dir="5400000" sy="-90000" algn="bl" rotWithShape="0"/>
              </a:effectLst>
              <a:latin typeface="Berlin Sans FB" panose="020E0602020502020306" pitchFamily="34" charset="0"/>
            </a:rPr>
            <a:t>Types of vehicles </a:t>
          </a:r>
          <a:endParaRPr lang="en-IN" sz="3200" b="0" cap="none" spc="0" dirty="0">
            <a:ln w="0">
              <a:solidFill>
                <a:schemeClr val="tx1">
                  <a:lumMod val="75000"/>
                  <a:lumOff val="25000"/>
                </a:schemeClr>
              </a:solidFill>
            </a:ln>
            <a:solidFill>
              <a:schemeClr val="tx1">
                <a:lumMod val="95000"/>
                <a:lumOff val="5000"/>
              </a:schemeClr>
            </a:solidFill>
            <a:effectLst>
              <a:reflection blurRad="6350" stA="53000" endA="300" endPos="35500" dir="5400000" sy="-90000" algn="bl" rotWithShape="0"/>
            </a:effectLst>
          </a:endParaRPr>
        </a:p>
      </dgm:t>
    </dgm:pt>
    <dgm:pt modelId="{617F5E10-2D78-429C-B3B4-B76B5A3454CE}" type="parTrans" cxnId="{3E5C12A4-5FC4-4534-9F99-EA9FE58B6B88}">
      <dgm:prSet/>
      <dgm:spPr/>
      <dgm:t>
        <a:bodyPr/>
        <a:lstStyle/>
        <a:p>
          <a:endParaRPr lang="en-IN"/>
        </a:p>
      </dgm:t>
    </dgm:pt>
    <dgm:pt modelId="{27D0C571-589B-445B-A620-D8EA02549624}" type="sibTrans" cxnId="{3E5C12A4-5FC4-4534-9F99-EA9FE58B6B88}">
      <dgm:prSet/>
      <dgm:spPr/>
      <dgm:t>
        <a:bodyPr/>
        <a:lstStyle/>
        <a:p>
          <a:endParaRPr lang="en-IN"/>
        </a:p>
      </dgm:t>
    </dgm:pt>
    <dgm:pt modelId="{022B5C0D-69D3-4032-A007-D78185A2D2B3}">
      <dgm:prSet phldrT="[Text]" custT="1"/>
      <dgm:spPr/>
      <dgm:t>
        <a:bodyPr>
          <a:sp3d extrusionH="57150">
            <a:bevelT w="38100" h="38100"/>
          </a:sp3d>
        </a:bodyPr>
        <a:lstStyle/>
        <a:p>
          <a:r>
            <a:rPr lang="en-IN" sz="1800" b="0" cap="none" spc="0" dirty="0">
              <a:ln w="0"/>
              <a:solidFill>
                <a:schemeClr val="tx1"/>
              </a:solidFill>
              <a:effectLst>
                <a:outerShdw blurRad="38100" dist="19050" dir="2700000" algn="tl" rotWithShape="0">
                  <a:schemeClr val="dk1">
                    <a:alpha val="40000"/>
                  </a:schemeClr>
                </a:outerShdw>
              </a:effectLst>
            </a:rPr>
            <a:t>E-vehicles </a:t>
          </a:r>
        </a:p>
      </dgm:t>
    </dgm:pt>
    <dgm:pt modelId="{272D1727-DA39-4E7A-98CF-A38F7EDF5A63}" type="parTrans" cxnId="{1403709C-CAAE-41FB-99FA-AF6E92852161}">
      <dgm:prSet/>
      <dgm:spPr/>
      <dgm:t>
        <a:bodyPr/>
        <a:lstStyle/>
        <a:p>
          <a:endParaRPr lang="en-IN"/>
        </a:p>
      </dgm:t>
    </dgm:pt>
    <dgm:pt modelId="{DD9C927C-F8AD-4281-9AFA-5E6475D45EE4}" type="sibTrans" cxnId="{1403709C-CAAE-41FB-99FA-AF6E92852161}">
      <dgm:prSet/>
      <dgm:spPr/>
      <dgm:t>
        <a:bodyPr/>
        <a:lstStyle/>
        <a:p>
          <a:endParaRPr lang="en-IN"/>
        </a:p>
      </dgm:t>
    </dgm:pt>
    <dgm:pt modelId="{31C258A0-C3CA-4402-AD0A-91917392ECF3}">
      <dgm:prSet phldrT="[Text]" custT="1"/>
      <dgm:spPr/>
      <dgm:t>
        <a:bodyPr>
          <a:sp3d extrusionH="57150">
            <a:bevelT w="38100" h="38100"/>
          </a:sp3d>
        </a:bodyPr>
        <a:lstStyle/>
        <a:p>
          <a:r>
            <a:rPr lang="en-IN" sz="1800" b="0" cap="none" spc="0" dirty="0">
              <a:ln w="0"/>
              <a:solidFill>
                <a:schemeClr val="tx1"/>
              </a:solidFill>
              <a:effectLst>
                <a:outerShdw blurRad="38100" dist="19050" dir="2700000" algn="tl" rotWithShape="0">
                  <a:schemeClr val="dk1">
                    <a:alpha val="40000"/>
                  </a:schemeClr>
                </a:outerShdw>
              </a:effectLst>
            </a:rPr>
            <a:t>Petrol/</a:t>
          </a:r>
          <a:r>
            <a:rPr lang="en-IN" sz="1800" b="0" cap="none" spc="0" dirty="0" err="1">
              <a:ln w="0"/>
              <a:solidFill>
                <a:schemeClr val="tx1"/>
              </a:solidFill>
              <a:effectLst>
                <a:outerShdw blurRad="38100" dist="19050" dir="2700000" algn="tl" rotWithShape="0">
                  <a:schemeClr val="dk1">
                    <a:alpha val="40000"/>
                  </a:schemeClr>
                </a:outerShdw>
              </a:effectLst>
            </a:rPr>
            <a:t>CNG</a:t>
          </a:r>
          <a:r>
            <a:rPr lang="en-IN" sz="1800" b="0" cap="none" spc="0" dirty="0">
              <a:ln w="0"/>
              <a:solidFill>
                <a:schemeClr val="tx1"/>
              </a:solidFill>
              <a:effectLst>
                <a:outerShdw blurRad="38100" dist="19050" dir="2700000" algn="tl" rotWithShape="0">
                  <a:schemeClr val="dk1">
                    <a:alpha val="40000"/>
                  </a:schemeClr>
                </a:outerShdw>
              </a:effectLst>
            </a:rPr>
            <a:t> vehicles</a:t>
          </a:r>
        </a:p>
      </dgm:t>
    </dgm:pt>
    <dgm:pt modelId="{2E979548-DD7A-4CAC-8DA6-27BDFC816071}" type="sibTrans" cxnId="{050E3BA6-47BB-43D5-AD0F-216D62FDDC9A}">
      <dgm:prSet/>
      <dgm:spPr/>
      <dgm:t>
        <a:bodyPr/>
        <a:lstStyle/>
        <a:p>
          <a:endParaRPr lang="en-IN"/>
        </a:p>
      </dgm:t>
    </dgm:pt>
    <dgm:pt modelId="{E3FB01C5-F7A3-4499-9F89-972BB474C3D4}" type="parTrans" cxnId="{050E3BA6-47BB-43D5-AD0F-216D62FDDC9A}">
      <dgm:prSet/>
      <dgm:spPr/>
      <dgm:t>
        <a:bodyPr/>
        <a:lstStyle/>
        <a:p>
          <a:endParaRPr lang="en-IN"/>
        </a:p>
      </dgm:t>
    </dgm:pt>
    <dgm:pt modelId="{702DC4C1-2CD3-4D86-888D-A37BEC133B37}">
      <dgm:prSet phldrT="[Text]" custT="1"/>
      <dgm:spPr/>
      <dgm:t>
        <a:bodyPr>
          <a:sp3d extrusionH="57150">
            <a:bevelT w="38100" h="38100"/>
          </a:sp3d>
        </a:bodyPr>
        <a:lstStyle/>
        <a:p>
          <a:r>
            <a:rPr lang="en-IN" sz="1800" b="0" cap="none" spc="0" dirty="0">
              <a:ln w="0"/>
              <a:solidFill>
                <a:schemeClr val="tx1"/>
              </a:solidFill>
              <a:effectLst>
                <a:outerShdw blurRad="38100" dist="19050" dir="2700000" algn="tl" rotWithShape="0">
                  <a:schemeClr val="dk1">
                    <a:alpha val="40000"/>
                  </a:schemeClr>
                </a:outerShdw>
              </a:effectLst>
            </a:rPr>
            <a:t>Diesel Vehicles</a:t>
          </a:r>
        </a:p>
      </dgm:t>
    </dgm:pt>
    <dgm:pt modelId="{25F6EFD5-638B-4BB0-8631-AF43A1A5C415}" type="sibTrans" cxnId="{1D9D16B8-ED91-46A2-8996-C91E98B069D4}">
      <dgm:prSet/>
      <dgm:spPr/>
      <dgm:t>
        <a:bodyPr/>
        <a:lstStyle/>
        <a:p>
          <a:endParaRPr lang="en-IN"/>
        </a:p>
      </dgm:t>
    </dgm:pt>
    <dgm:pt modelId="{DC2BD7FB-D919-4790-9154-CB713DB333ED}" type="parTrans" cxnId="{1D9D16B8-ED91-46A2-8996-C91E98B069D4}">
      <dgm:prSet/>
      <dgm:spPr/>
      <dgm:t>
        <a:bodyPr/>
        <a:lstStyle/>
        <a:p>
          <a:endParaRPr lang="en-IN"/>
        </a:p>
      </dgm:t>
    </dgm:pt>
    <dgm:pt modelId="{E4ECCADC-BE40-462F-A8DF-C93716F100B1}" type="pres">
      <dgm:prSet presAssocID="{26D7B2BF-F47F-4E4E-9DD6-47D667BB5688}" presName="diagram" presStyleCnt="0">
        <dgm:presLayoutVars>
          <dgm:chPref val="1"/>
          <dgm:dir/>
          <dgm:animOne val="branch"/>
          <dgm:animLvl val="lvl"/>
          <dgm:resizeHandles val="exact"/>
        </dgm:presLayoutVars>
      </dgm:prSet>
      <dgm:spPr/>
    </dgm:pt>
    <dgm:pt modelId="{46EDAD6B-211D-44A7-84A0-329DE97C96A0}" type="pres">
      <dgm:prSet presAssocID="{1BAAB7D1-9DF3-419F-AB04-3467156F8E30}" presName="root1" presStyleCnt="0"/>
      <dgm:spPr/>
    </dgm:pt>
    <dgm:pt modelId="{D4A4D437-1FA1-4C87-96DA-D85C108A30C2}" type="pres">
      <dgm:prSet presAssocID="{1BAAB7D1-9DF3-419F-AB04-3467156F8E30}" presName="LevelOneTextNode" presStyleLbl="node0" presStyleIdx="0" presStyleCnt="1" custScaleY="63779">
        <dgm:presLayoutVars>
          <dgm:chPref val="3"/>
        </dgm:presLayoutVars>
      </dgm:prSet>
      <dgm:spPr/>
    </dgm:pt>
    <dgm:pt modelId="{EC4DAE85-BA5D-4132-B63D-5853BD59C396}" type="pres">
      <dgm:prSet presAssocID="{1BAAB7D1-9DF3-419F-AB04-3467156F8E30}" presName="level2hierChild" presStyleCnt="0"/>
      <dgm:spPr/>
    </dgm:pt>
    <dgm:pt modelId="{9503E7B8-15AB-4588-ABB8-FB667C26C479}" type="pres">
      <dgm:prSet presAssocID="{272D1727-DA39-4E7A-98CF-A38F7EDF5A63}" presName="conn2-1" presStyleLbl="parChTrans1D2" presStyleIdx="0" presStyleCnt="3"/>
      <dgm:spPr/>
    </dgm:pt>
    <dgm:pt modelId="{2A669089-A96A-4C33-B879-A7AFA2911F54}" type="pres">
      <dgm:prSet presAssocID="{272D1727-DA39-4E7A-98CF-A38F7EDF5A63}" presName="connTx" presStyleLbl="parChTrans1D2" presStyleIdx="0" presStyleCnt="3"/>
      <dgm:spPr/>
    </dgm:pt>
    <dgm:pt modelId="{38C9676A-B6C4-479A-9669-72B5E7314EE3}" type="pres">
      <dgm:prSet presAssocID="{022B5C0D-69D3-4032-A007-D78185A2D2B3}" presName="root2" presStyleCnt="0"/>
      <dgm:spPr/>
    </dgm:pt>
    <dgm:pt modelId="{9D3C25B5-4220-486F-9197-8F024A029494}" type="pres">
      <dgm:prSet presAssocID="{022B5C0D-69D3-4032-A007-D78185A2D2B3}" presName="LevelTwoTextNode" presStyleLbl="node2" presStyleIdx="0" presStyleCnt="3" custScaleY="46291">
        <dgm:presLayoutVars>
          <dgm:chPref val="3"/>
        </dgm:presLayoutVars>
      </dgm:prSet>
      <dgm:spPr/>
    </dgm:pt>
    <dgm:pt modelId="{0AE25FD0-6519-4CF1-A496-D89C58A7F92C}" type="pres">
      <dgm:prSet presAssocID="{022B5C0D-69D3-4032-A007-D78185A2D2B3}" presName="level3hierChild" presStyleCnt="0"/>
      <dgm:spPr/>
    </dgm:pt>
    <dgm:pt modelId="{0D4082C9-DE10-4705-B24D-E38339B749AA}" type="pres">
      <dgm:prSet presAssocID="{E3FB01C5-F7A3-4499-9F89-972BB474C3D4}" presName="conn2-1" presStyleLbl="parChTrans1D2" presStyleIdx="1" presStyleCnt="3"/>
      <dgm:spPr/>
    </dgm:pt>
    <dgm:pt modelId="{3AE9E89F-BED4-49A8-92D8-8719265ADF59}" type="pres">
      <dgm:prSet presAssocID="{E3FB01C5-F7A3-4499-9F89-972BB474C3D4}" presName="connTx" presStyleLbl="parChTrans1D2" presStyleIdx="1" presStyleCnt="3"/>
      <dgm:spPr/>
    </dgm:pt>
    <dgm:pt modelId="{2147185D-0E02-432C-B9D4-BAA25CD0DB30}" type="pres">
      <dgm:prSet presAssocID="{31C258A0-C3CA-4402-AD0A-91917392ECF3}" presName="root2" presStyleCnt="0"/>
      <dgm:spPr/>
    </dgm:pt>
    <dgm:pt modelId="{DF0E8F8B-E402-4483-A9FC-74083BE6D7B3}" type="pres">
      <dgm:prSet presAssocID="{31C258A0-C3CA-4402-AD0A-91917392ECF3}" presName="LevelTwoTextNode" presStyleLbl="node2" presStyleIdx="1" presStyleCnt="3" custScaleY="46291">
        <dgm:presLayoutVars>
          <dgm:chPref val="3"/>
        </dgm:presLayoutVars>
      </dgm:prSet>
      <dgm:spPr/>
    </dgm:pt>
    <dgm:pt modelId="{57C9D72B-591A-4F2D-861D-C4EE2FD18F10}" type="pres">
      <dgm:prSet presAssocID="{31C258A0-C3CA-4402-AD0A-91917392ECF3}" presName="level3hierChild" presStyleCnt="0"/>
      <dgm:spPr/>
    </dgm:pt>
    <dgm:pt modelId="{B8B7A1A4-1626-4805-A627-EDAEEC4F6198}" type="pres">
      <dgm:prSet presAssocID="{DC2BD7FB-D919-4790-9154-CB713DB333ED}" presName="conn2-1" presStyleLbl="parChTrans1D2" presStyleIdx="2" presStyleCnt="3"/>
      <dgm:spPr/>
    </dgm:pt>
    <dgm:pt modelId="{A8B9AB5F-0A0A-4819-81DF-0B3FCF31F75C}" type="pres">
      <dgm:prSet presAssocID="{DC2BD7FB-D919-4790-9154-CB713DB333ED}" presName="connTx" presStyleLbl="parChTrans1D2" presStyleIdx="2" presStyleCnt="3"/>
      <dgm:spPr/>
    </dgm:pt>
    <dgm:pt modelId="{D20DB19F-1915-4FB6-B55E-7138DAB79F3F}" type="pres">
      <dgm:prSet presAssocID="{702DC4C1-2CD3-4D86-888D-A37BEC133B37}" presName="root2" presStyleCnt="0"/>
      <dgm:spPr/>
    </dgm:pt>
    <dgm:pt modelId="{C7D5CD99-BB1F-4F6F-818A-F6FDEEC6B5D1}" type="pres">
      <dgm:prSet presAssocID="{702DC4C1-2CD3-4D86-888D-A37BEC133B37}" presName="LevelTwoTextNode" presStyleLbl="node2" presStyleIdx="2" presStyleCnt="3" custScaleY="46291">
        <dgm:presLayoutVars>
          <dgm:chPref val="3"/>
        </dgm:presLayoutVars>
      </dgm:prSet>
      <dgm:spPr/>
    </dgm:pt>
    <dgm:pt modelId="{835F5CCA-BFD8-450A-9FAD-E07B345E9BB9}" type="pres">
      <dgm:prSet presAssocID="{702DC4C1-2CD3-4D86-888D-A37BEC133B37}" presName="level3hierChild" presStyleCnt="0"/>
      <dgm:spPr/>
    </dgm:pt>
  </dgm:ptLst>
  <dgm:cxnLst>
    <dgm:cxn modelId="{76C23D0A-D576-4064-957C-86E198EE4FA0}" type="presOf" srcId="{022B5C0D-69D3-4032-A007-D78185A2D2B3}" destId="{9D3C25B5-4220-486F-9197-8F024A029494}" srcOrd="0" destOrd="0" presId="urn:microsoft.com/office/officeart/2005/8/layout/hierarchy2"/>
    <dgm:cxn modelId="{28F17018-702F-43F8-BE42-ADA882C40336}" type="presOf" srcId="{DC2BD7FB-D919-4790-9154-CB713DB333ED}" destId="{A8B9AB5F-0A0A-4819-81DF-0B3FCF31F75C}" srcOrd="1" destOrd="0" presId="urn:microsoft.com/office/officeart/2005/8/layout/hierarchy2"/>
    <dgm:cxn modelId="{1F27771B-EDE9-4B4E-9F8A-CAD0B70D818C}" type="presOf" srcId="{E3FB01C5-F7A3-4499-9F89-972BB474C3D4}" destId="{3AE9E89F-BED4-49A8-92D8-8719265ADF59}" srcOrd="1" destOrd="0" presId="urn:microsoft.com/office/officeart/2005/8/layout/hierarchy2"/>
    <dgm:cxn modelId="{8AA79523-EDB8-4F5A-94CF-A5EF6ADFA98A}" type="presOf" srcId="{272D1727-DA39-4E7A-98CF-A38F7EDF5A63}" destId="{9503E7B8-15AB-4588-ABB8-FB667C26C479}" srcOrd="0" destOrd="0" presId="urn:microsoft.com/office/officeart/2005/8/layout/hierarchy2"/>
    <dgm:cxn modelId="{C2267027-C03B-41F7-B338-0E6563216394}" type="presOf" srcId="{272D1727-DA39-4E7A-98CF-A38F7EDF5A63}" destId="{2A669089-A96A-4C33-B879-A7AFA2911F54}" srcOrd="1" destOrd="0" presId="urn:microsoft.com/office/officeart/2005/8/layout/hierarchy2"/>
    <dgm:cxn modelId="{E7923730-AD18-4B21-94FF-2CA341C54C16}" type="presOf" srcId="{1BAAB7D1-9DF3-419F-AB04-3467156F8E30}" destId="{D4A4D437-1FA1-4C87-96DA-D85C108A30C2}" srcOrd="0" destOrd="0" presId="urn:microsoft.com/office/officeart/2005/8/layout/hierarchy2"/>
    <dgm:cxn modelId="{01F8F935-7779-4422-A77A-DB2ECF4478C0}" type="presOf" srcId="{31C258A0-C3CA-4402-AD0A-91917392ECF3}" destId="{DF0E8F8B-E402-4483-A9FC-74083BE6D7B3}" srcOrd="0" destOrd="0" presId="urn:microsoft.com/office/officeart/2005/8/layout/hierarchy2"/>
    <dgm:cxn modelId="{D790F45F-F78A-4427-B89F-9E9B1B3CE6CB}" type="presOf" srcId="{702DC4C1-2CD3-4D86-888D-A37BEC133B37}" destId="{C7D5CD99-BB1F-4F6F-818A-F6FDEEC6B5D1}" srcOrd="0" destOrd="0" presId="urn:microsoft.com/office/officeart/2005/8/layout/hierarchy2"/>
    <dgm:cxn modelId="{3941FC44-C0F1-4827-BBFB-CCAFA79B4238}" type="presOf" srcId="{DC2BD7FB-D919-4790-9154-CB713DB333ED}" destId="{B8B7A1A4-1626-4805-A627-EDAEEC4F6198}" srcOrd="0" destOrd="0" presId="urn:microsoft.com/office/officeart/2005/8/layout/hierarchy2"/>
    <dgm:cxn modelId="{9B21AF94-6C1F-4F68-BF7B-4408EBDE8EE6}" type="presOf" srcId="{26D7B2BF-F47F-4E4E-9DD6-47D667BB5688}" destId="{E4ECCADC-BE40-462F-A8DF-C93716F100B1}" srcOrd="0" destOrd="0" presId="urn:microsoft.com/office/officeart/2005/8/layout/hierarchy2"/>
    <dgm:cxn modelId="{1403709C-CAAE-41FB-99FA-AF6E92852161}" srcId="{1BAAB7D1-9DF3-419F-AB04-3467156F8E30}" destId="{022B5C0D-69D3-4032-A007-D78185A2D2B3}" srcOrd="0" destOrd="0" parTransId="{272D1727-DA39-4E7A-98CF-A38F7EDF5A63}" sibTransId="{DD9C927C-F8AD-4281-9AFA-5E6475D45EE4}"/>
    <dgm:cxn modelId="{3E5C12A4-5FC4-4534-9F99-EA9FE58B6B88}" srcId="{26D7B2BF-F47F-4E4E-9DD6-47D667BB5688}" destId="{1BAAB7D1-9DF3-419F-AB04-3467156F8E30}" srcOrd="0" destOrd="0" parTransId="{617F5E10-2D78-429C-B3B4-B76B5A3454CE}" sibTransId="{27D0C571-589B-445B-A620-D8EA02549624}"/>
    <dgm:cxn modelId="{050E3BA6-47BB-43D5-AD0F-216D62FDDC9A}" srcId="{1BAAB7D1-9DF3-419F-AB04-3467156F8E30}" destId="{31C258A0-C3CA-4402-AD0A-91917392ECF3}" srcOrd="1" destOrd="0" parTransId="{E3FB01C5-F7A3-4499-9F89-972BB474C3D4}" sibTransId="{2E979548-DD7A-4CAC-8DA6-27BDFC816071}"/>
    <dgm:cxn modelId="{1D9D16B8-ED91-46A2-8996-C91E98B069D4}" srcId="{1BAAB7D1-9DF3-419F-AB04-3467156F8E30}" destId="{702DC4C1-2CD3-4D86-888D-A37BEC133B37}" srcOrd="2" destOrd="0" parTransId="{DC2BD7FB-D919-4790-9154-CB713DB333ED}" sibTransId="{25F6EFD5-638B-4BB0-8631-AF43A1A5C415}"/>
    <dgm:cxn modelId="{E4DD12E4-9B39-4455-8A36-83D35A7D4EFE}" type="presOf" srcId="{E3FB01C5-F7A3-4499-9F89-972BB474C3D4}" destId="{0D4082C9-DE10-4705-B24D-E38339B749AA}" srcOrd="0" destOrd="0" presId="urn:microsoft.com/office/officeart/2005/8/layout/hierarchy2"/>
    <dgm:cxn modelId="{0FC46F93-E23B-4EDA-A136-7363BCCD2CF2}" type="presParOf" srcId="{E4ECCADC-BE40-462F-A8DF-C93716F100B1}" destId="{46EDAD6B-211D-44A7-84A0-329DE97C96A0}" srcOrd="0" destOrd="0" presId="urn:microsoft.com/office/officeart/2005/8/layout/hierarchy2"/>
    <dgm:cxn modelId="{B651FCA4-1BC2-4C60-B200-DBC84141C6D5}" type="presParOf" srcId="{46EDAD6B-211D-44A7-84A0-329DE97C96A0}" destId="{D4A4D437-1FA1-4C87-96DA-D85C108A30C2}" srcOrd="0" destOrd="0" presId="urn:microsoft.com/office/officeart/2005/8/layout/hierarchy2"/>
    <dgm:cxn modelId="{A06B2681-679B-4DF6-9932-63F641649DE1}" type="presParOf" srcId="{46EDAD6B-211D-44A7-84A0-329DE97C96A0}" destId="{EC4DAE85-BA5D-4132-B63D-5853BD59C396}" srcOrd="1" destOrd="0" presId="urn:microsoft.com/office/officeart/2005/8/layout/hierarchy2"/>
    <dgm:cxn modelId="{DF370ABD-47F2-4FC5-AFFA-0E4FDB8C4628}" type="presParOf" srcId="{EC4DAE85-BA5D-4132-B63D-5853BD59C396}" destId="{9503E7B8-15AB-4588-ABB8-FB667C26C479}" srcOrd="0" destOrd="0" presId="urn:microsoft.com/office/officeart/2005/8/layout/hierarchy2"/>
    <dgm:cxn modelId="{D71DDEC8-4107-442A-9D7E-1872F15A12B5}" type="presParOf" srcId="{9503E7B8-15AB-4588-ABB8-FB667C26C479}" destId="{2A669089-A96A-4C33-B879-A7AFA2911F54}" srcOrd="0" destOrd="0" presId="urn:microsoft.com/office/officeart/2005/8/layout/hierarchy2"/>
    <dgm:cxn modelId="{58141171-40B7-4D2F-9A84-0F613815E793}" type="presParOf" srcId="{EC4DAE85-BA5D-4132-B63D-5853BD59C396}" destId="{38C9676A-B6C4-479A-9669-72B5E7314EE3}" srcOrd="1" destOrd="0" presId="urn:microsoft.com/office/officeart/2005/8/layout/hierarchy2"/>
    <dgm:cxn modelId="{62C52FF5-93EC-4541-90C5-4DC47D53C8D8}" type="presParOf" srcId="{38C9676A-B6C4-479A-9669-72B5E7314EE3}" destId="{9D3C25B5-4220-486F-9197-8F024A029494}" srcOrd="0" destOrd="0" presId="urn:microsoft.com/office/officeart/2005/8/layout/hierarchy2"/>
    <dgm:cxn modelId="{340E9054-7FA2-4FF9-8256-35C9A36DCF26}" type="presParOf" srcId="{38C9676A-B6C4-479A-9669-72B5E7314EE3}" destId="{0AE25FD0-6519-4CF1-A496-D89C58A7F92C}" srcOrd="1" destOrd="0" presId="urn:microsoft.com/office/officeart/2005/8/layout/hierarchy2"/>
    <dgm:cxn modelId="{5681B7FF-E9A0-4B20-A001-2465C1C639CC}" type="presParOf" srcId="{EC4DAE85-BA5D-4132-B63D-5853BD59C396}" destId="{0D4082C9-DE10-4705-B24D-E38339B749AA}" srcOrd="2" destOrd="0" presId="urn:microsoft.com/office/officeart/2005/8/layout/hierarchy2"/>
    <dgm:cxn modelId="{082BA20A-D11C-443F-9150-8C041C45A53F}" type="presParOf" srcId="{0D4082C9-DE10-4705-B24D-E38339B749AA}" destId="{3AE9E89F-BED4-49A8-92D8-8719265ADF59}" srcOrd="0" destOrd="0" presId="urn:microsoft.com/office/officeart/2005/8/layout/hierarchy2"/>
    <dgm:cxn modelId="{B4B6B84D-673E-4CA1-AFBD-182F12524609}" type="presParOf" srcId="{EC4DAE85-BA5D-4132-B63D-5853BD59C396}" destId="{2147185D-0E02-432C-B9D4-BAA25CD0DB30}" srcOrd="3" destOrd="0" presId="urn:microsoft.com/office/officeart/2005/8/layout/hierarchy2"/>
    <dgm:cxn modelId="{1D2544A1-FA26-491A-B317-2365BF5C032E}" type="presParOf" srcId="{2147185D-0E02-432C-B9D4-BAA25CD0DB30}" destId="{DF0E8F8B-E402-4483-A9FC-74083BE6D7B3}" srcOrd="0" destOrd="0" presId="urn:microsoft.com/office/officeart/2005/8/layout/hierarchy2"/>
    <dgm:cxn modelId="{63C3F515-6DBE-4220-B3A8-5995ECED04FF}" type="presParOf" srcId="{2147185D-0E02-432C-B9D4-BAA25CD0DB30}" destId="{57C9D72B-591A-4F2D-861D-C4EE2FD18F10}" srcOrd="1" destOrd="0" presId="urn:microsoft.com/office/officeart/2005/8/layout/hierarchy2"/>
    <dgm:cxn modelId="{EB213D7A-E52B-4863-9A86-861A965092E0}" type="presParOf" srcId="{EC4DAE85-BA5D-4132-B63D-5853BD59C396}" destId="{B8B7A1A4-1626-4805-A627-EDAEEC4F6198}" srcOrd="4" destOrd="0" presId="urn:microsoft.com/office/officeart/2005/8/layout/hierarchy2"/>
    <dgm:cxn modelId="{B8BFDC2B-F42F-4D8C-AE7D-C1675ECC8815}" type="presParOf" srcId="{B8B7A1A4-1626-4805-A627-EDAEEC4F6198}" destId="{A8B9AB5F-0A0A-4819-81DF-0B3FCF31F75C}" srcOrd="0" destOrd="0" presId="urn:microsoft.com/office/officeart/2005/8/layout/hierarchy2"/>
    <dgm:cxn modelId="{2243BF66-597F-49A8-9E1C-8520B6D887EB}" type="presParOf" srcId="{EC4DAE85-BA5D-4132-B63D-5853BD59C396}" destId="{D20DB19F-1915-4FB6-B55E-7138DAB79F3F}" srcOrd="5" destOrd="0" presId="urn:microsoft.com/office/officeart/2005/8/layout/hierarchy2"/>
    <dgm:cxn modelId="{9DF0088D-F30B-4F33-B1C0-6CFF822B713F}" type="presParOf" srcId="{D20DB19F-1915-4FB6-B55E-7138DAB79F3F}" destId="{C7D5CD99-BB1F-4F6F-818A-F6FDEEC6B5D1}" srcOrd="0" destOrd="0" presId="urn:microsoft.com/office/officeart/2005/8/layout/hierarchy2"/>
    <dgm:cxn modelId="{26B1F90F-49AB-4F12-893F-A23DA5DE3AE5}" type="presParOf" srcId="{D20DB19F-1915-4FB6-B55E-7138DAB79F3F}" destId="{835F5CCA-BFD8-450A-9FAD-E07B345E9BB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D7B2BF-F47F-4E4E-9DD6-47D667BB5688}" type="doc">
      <dgm:prSet loTypeId="urn:microsoft.com/office/officeart/2005/8/layout/hierarchy2" loCatId="hierarchy" qsTypeId="urn:microsoft.com/office/officeart/2005/8/quickstyle/3d1" qsCatId="3D" csTypeId="urn:microsoft.com/office/officeart/2005/8/colors/accent2_5" csCatId="accent2" phldr="1"/>
      <dgm:spPr/>
      <dgm:t>
        <a:bodyPr/>
        <a:lstStyle/>
        <a:p>
          <a:endParaRPr lang="en-IN"/>
        </a:p>
      </dgm:t>
    </dgm:pt>
    <dgm:pt modelId="{1BAAB7D1-9DF3-419F-AB04-3467156F8E30}">
      <dgm:prSet phldrT="[Text]" custT="1"/>
      <dgm:spPr/>
      <dgm:t>
        <a:bodyPr>
          <a:sp3d extrusionH="57150">
            <a:bevelT w="38100" h="38100"/>
          </a:sp3d>
        </a:bodyPr>
        <a:lstStyle/>
        <a:p>
          <a:r>
            <a:rPr lang="en-IN" sz="2800" b="0" u="sng" cap="none" spc="0" dirty="0">
              <a:ln w="0">
                <a:solidFill>
                  <a:schemeClr val="bg2">
                    <a:lumMod val="25000"/>
                  </a:schemeClr>
                </a:solidFill>
              </a:ln>
              <a:solidFill>
                <a:schemeClr val="bg2">
                  <a:lumMod val="10000"/>
                </a:schemeClr>
              </a:solidFill>
              <a:effectLst>
                <a:reflection blurRad="6350" stA="53000" endA="300" endPos="35500" dir="5400000" sy="-90000" algn="bl" rotWithShape="0"/>
              </a:effectLst>
            </a:rPr>
            <a:t>Types of </a:t>
          </a:r>
          <a:r>
            <a:rPr lang="en-IN" sz="2800" b="0" u="sng" cap="none" spc="0" dirty="0" err="1">
              <a:ln w="0">
                <a:solidFill>
                  <a:schemeClr val="bg2">
                    <a:lumMod val="25000"/>
                  </a:schemeClr>
                </a:solidFill>
              </a:ln>
              <a:solidFill>
                <a:schemeClr val="bg2">
                  <a:lumMod val="10000"/>
                </a:schemeClr>
              </a:solidFill>
              <a:effectLst>
                <a:reflection blurRad="6350" stA="53000" endA="300" endPos="35500" dir="5400000" sy="-90000" algn="bl" rotWithShape="0"/>
              </a:effectLst>
            </a:rPr>
            <a:t>HSRP</a:t>
          </a:r>
          <a:endParaRPr lang="en-IN" sz="4000" b="0" u="sng" cap="none" spc="0" dirty="0">
            <a:ln w="0">
              <a:solidFill>
                <a:schemeClr val="bg2">
                  <a:lumMod val="25000"/>
                </a:schemeClr>
              </a:solidFill>
            </a:ln>
            <a:solidFill>
              <a:schemeClr val="bg2">
                <a:lumMod val="10000"/>
              </a:schemeClr>
            </a:solidFill>
            <a:effectLst>
              <a:reflection blurRad="6350" stA="53000" endA="300" endPos="35500" dir="5400000" sy="-90000" algn="bl" rotWithShape="0"/>
            </a:effectLst>
          </a:endParaRPr>
        </a:p>
      </dgm:t>
    </dgm:pt>
    <dgm:pt modelId="{617F5E10-2D78-429C-B3B4-B76B5A3454CE}" type="parTrans" cxnId="{3E5C12A4-5FC4-4534-9F99-EA9FE58B6B88}">
      <dgm:prSet/>
      <dgm:spPr/>
      <dgm:t>
        <a:bodyPr/>
        <a:lstStyle/>
        <a:p>
          <a:endParaRPr lang="en-IN"/>
        </a:p>
      </dgm:t>
    </dgm:pt>
    <dgm:pt modelId="{27D0C571-589B-445B-A620-D8EA02549624}" type="sibTrans" cxnId="{3E5C12A4-5FC4-4534-9F99-EA9FE58B6B88}">
      <dgm:prSet/>
      <dgm:spPr/>
      <dgm:t>
        <a:bodyPr/>
        <a:lstStyle/>
        <a:p>
          <a:endParaRPr lang="en-IN"/>
        </a:p>
      </dgm:t>
    </dgm:pt>
    <dgm:pt modelId="{1DD3891C-333E-472E-967C-FFC9EA7F9EFC}">
      <dgm:prSet phldrT="[Text]" custT="1"/>
      <dgm:spPr/>
      <dgm:t>
        <a:bodyPr/>
        <a:lstStyle/>
        <a:p>
          <a:pPr algn="ctr"/>
          <a:r>
            <a:rPr lang="en-IN" sz="1400" dirty="0">
              <a:ln>
                <a:solidFill>
                  <a:schemeClr val="bg2">
                    <a:lumMod val="25000"/>
                  </a:schemeClr>
                </a:solidFill>
              </a:ln>
              <a:solidFill>
                <a:schemeClr val="bg2">
                  <a:lumMod val="25000"/>
                </a:schemeClr>
              </a:solidFill>
            </a:rPr>
            <a:t>Electric</a:t>
          </a:r>
        </a:p>
        <a:p>
          <a:pPr algn="ctr"/>
          <a:r>
            <a:rPr lang="en-IN" sz="900" dirty="0">
              <a:ln>
                <a:solidFill>
                  <a:schemeClr val="bg2">
                    <a:lumMod val="25000"/>
                  </a:schemeClr>
                </a:solidFill>
              </a:ln>
              <a:solidFill>
                <a:schemeClr val="bg2">
                  <a:lumMod val="25000"/>
                </a:schemeClr>
              </a:solidFill>
            </a:rPr>
            <a:t>( Green ) </a:t>
          </a:r>
          <a:endParaRPr lang="en-IN" sz="1050" dirty="0">
            <a:ln>
              <a:solidFill>
                <a:schemeClr val="bg2">
                  <a:lumMod val="25000"/>
                </a:schemeClr>
              </a:solidFill>
            </a:ln>
            <a:solidFill>
              <a:schemeClr val="bg2">
                <a:lumMod val="25000"/>
              </a:schemeClr>
            </a:solidFill>
          </a:endParaRPr>
        </a:p>
      </dgm:t>
    </dgm:pt>
    <dgm:pt modelId="{ADF94084-676D-4750-80E2-C7783D12A599}" type="parTrans" cxnId="{A18C3366-AD82-4C1E-82FF-6129A96F1AC9}">
      <dgm:prSet/>
      <dgm:spPr/>
      <dgm:t>
        <a:bodyPr/>
        <a:lstStyle/>
        <a:p>
          <a:endParaRPr lang="en-IN"/>
        </a:p>
      </dgm:t>
    </dgm:pt>
    <dgm:pt modelId="{697E7E89-E417-4695-8ECA-0EF54800FF78}" type="sibTrans" cxnId="{A18C3366-AD82-4C1E-82FF-6129A96F1AC9}">
      <dgm:prSet/>
      <dgm:spPr/>
      <dgm:t>
        <a:bodyPr/>
        <a:lstStyle/>
        <a:p>
          <a:endParaRPr lang="en-IN"/>
        </a:p>
      </dgm:t>
    </dgm:pt>
    <dgm:pt modelId="{10402B93-C5C8-4CBB-8669-641CF57D8B11}">
      <dgm:prSet phldrT="[Text]" custT="1"/>
      <dgm:spPr/>
      <dgm:t>
        <a:bodyPr/>
        <a:lstStyle/>
        <a:p>
          <a:pPr algn="ctr"/>
          <a:r>
            <a:rPr lang="en-IN" sz="1400" dirty="0">
              <a:ln>
                <a:solidFill>
                  <a:schemeClr val="bg2">
                    <a:lumMod val="25000"/>
                  </a:schemeClr>
                </a:solidFill>
              </a:ln>
              <a:solidFill>
                <a:schemeClr val="bg2">
                  <a:lumMod val="25000"/>
                </a:schemeClr>
              </a:solidFill>
            </a:rPr>
            <a:t>Private</a:t>
          </a:r>
        </a:p>
        <a:p>
          <a:pPr algn="ctr"/>
          <a:r>
            <a:rPr lang="en-IN" sz="900" dirty="0">
              <a:ln>
                <a:solidFill>
                  <a:schemeClr val="bg2">
                    <a:lumMod val="25000"/>
                  </a:schemeClr>
                </a:solidFill>
              </a:ln>
              <a:solidFill>
                <a:schemeClr val="bg2">
                  <a:lumMod val="25000"/>
                </a:schemeClr>
              </a:solidFill>
            </a:rPr>
            <a:t>( White / Gray ) </a:t>
          </a:r>
        </a:p>
      </dgm:t>
    </dgm:pt>
    <dgm:pt modelId="{9E9998EA-4497-41FA-B53E-0EF5C7FABDB6}" type="parTrans" cxnId="{4AE6BC26-ECCE-460C-829E-D6E38CEB0619}">
      <dgm:prSet/>
      <dgm:spPr/>
      <dgm:t>
        <a:bodyPr/>
        <a:lstStyle/>
        <a:p>
          <a:endParaRPr lang="en-IN"/>
        </a:p>
      </dgm:t>
    </dgm:pt>
    <dgm:pt modelId="{CC58EE32-9924-4706-9CC3-C3A618442CA6}" type="sibTrans" cxnId="{4AE6BC26-ECCE-460C-829E-D6E38CEB0619}">
      <dgm:prSet/>
      <dgm:spPr/>
      <dgm:t>
        <a:bodyPr/>
        <a:lstStyle/>
        <a:p>
          <a:endParaRPr lang="en-IN"/>
        </a:p>
      </dgm:t>
    </dgm:pt>
    <dgm:pt modelId="{31C258A0-C3CA-4402-AD0A-91917392ECF3}">
      <dgm:prSet phldrT="[Text]" custT="1"/>
      <dgm:spPr/>
      <dgm:t>
        <a:bodyPr/>
        <a:lstStyle/>
        <a:p>
          <a:pPr algn="ctr"/>
          <a:r>
            <a:rPr lang="en-IN" sz="1050" dirty="0">
              <a:ln>
                <a:solidFill>
                  <a:schemeClr val="bg2">
                    <a:lumMod val="25000"/>
                  </a:schemeClr>
                </a:solidFill>
              </a:ln>
              <a:solidFill>
                <a:schemeClr val="bg2">
                  <a:lumMod val="25000"/>
                </a:schemeClr>
              </a:solidFill>
            </a:rPr>
            <a:t>Commercial</a:t>
          </a:r>
        </a:p>
        <a:p>
          <a:pPr algn="ctr"/>
          <a:r>
            <a:rPr lang="en-IN" sz="1050" dirty="0">
              <a:ln>
                <a:solidFill>
                  <a:schemeClr val="bg2">
                    <a:lumMod val="25000"/>
                  </a:schemeClr>
                </a:solidFill>
              </a:ln>
              <a:solidFill>
                <a:schemeClr val="bg2">
                  <a:lumMod val="25000"/>
                </a:schemeClr>
              </a:solidFill>
            </a:rPr>
            <a:t>/ Public</a:t>
          </a:r>
        </a:p>
        <a:p>
          <a:pPr algn="ctr"/>
          <a:r>
            <a:rPr lang="en-IN" sz="900" dirty="0">
              <a:ln>
                <a:solidFill>
                  <a:schemeClr val="bg2">
                    <a:lumMod val="25000"/>
                  </a:schemeClr>
                </a:solidFill>
              </a:ln>
              <a:solidFill>
                <a:schemeClr val="bg2">
                  <a:lumMod val="25000"/>
                </a:schemeClr>
              </a:solidFill>
            </a:rPr>
            <a:t>( Yellow)</a:t>
          </a:r>
        </a:p>
      </dgm:t>
    </dgm:pt>
    <dgm:pt modelId="{2E979548-DD7A-4CAC-8DA6-27BDFC816071}" type="sibTrans" cxnId="{050E3BA6-47BB-43D5-AD0F-216D62FDDC9A}">
      <dgm:prSet/>
      <dgm:spPr/>
      <dgm:t>
        <a:bodyPr/>
        <a:lstStyle/>
        <a:p>
          <a:endParaRPr lang="en-IN"/>
        </a:p>
      </dgm:t>
    </dgm:pt>
    <dgm:pt modelId="{E3FB01C5-F7A3-4499-9F89-972BB474C3D4}" type="parTrans" cxnId="{050E3BA6-47BB-43D5-AD0F-216D62FDDC9A}">
      <dgm:prSet/>
      <dgm:spPr/>
      <dgm:t>
        <a:bodyPr/>
        <a:lstStyle/>
        <a:p>
          <a:endParaRPr lang="en-IN"/>
        </a:p>
      </dgm:t>
    </dgm:pt>
    <dgm:pt modelId="{AAD669C7-DC20-4466-AE1C-E98F638343E3}">
      <dgm:prSet phldrT="[Text]" custT="1"/>
      <dgm:spPr/>
      <dgm:t>
        <a:bodyPr/>
        <a:lstStyle/>
        <a:p>
          <a:pPr algn="ctr"/>
          <a:r>
            <a:rPr lang="en-US" sz="1400" dirty="0">
              <a:ln>
                <a:solidFill>
                  <a:schemeClr val="bg2">
                    <a:lumMod val="25000"/>
                  </a:schemeClr>
                </a:solidFill>
              </a:ln>
              <a:solidFill>
                <a:schemeClr val="bg2">
                  <a:lumMod val="25000"/>
                </a:schemeClr>
              </a:solidFill>
            </a:rPr>
            <a:t>Rental / Self-Driven</a:t>
          </a:r>
        </a:p>
        <a:p>
          <a:pPr algn="ctr"/>
          <a:r>
            <a:rPr lang="en-IN" sz="900" dirty="0">
              <a:ln>
                <a:solidFill>
                  <a:schemeClr val="bg2">
                    <a:lumMod val="25000"/>
                  </a:schemeClr>
                </a:solidFill>
              </a:ln>
              <a:solidFill>
                <a:schemeClr val="bg2">
                  <a:lumMod val="25000"/>
                </a:schemeClr>
              </a:solidFill>
            </a:rPr>
            <a:t>( Black ) </a:t>
          </a:r>
        </a:p>
      </dgm:t>
    </dgm:pt>
    <dgm:pt modelId="{751143DA-7065-445D-9B86-E72767452090}" type="parTrans" cxnId="{0E0138C0-7CD8-4C4D-AF5D-4B8FB53361CC}">
      <dgm:prSet/>
      <dgm:spPr/>
      <dgm:t>
        <a:bodyPr/>
        <a:lstStyle/>
        <a:p>
          <a:endParaRPr lang="en-IN"/>
        </a:p>
      </dgm:t>
    </dgm:pt>
    <dgm:pt modelId="{DFE61C80-9D62-4529-BA57-23FE45212871}" type="sibTrans" cxnId="{0E0138C0-7CD8-4C4D-AF5D-4B8FB53361CC}">
      <dgm:prSet/>
      <dgm:spPr/>
      <dgm:t>
        <a:bodyPr/>
        <a:lstStyle/>
        <a:p>
          <a:endParaRPr lang="en-IN"/>
        </a:p>
      </dgm:t>
    </dgm:pt>
    <dgm:pt modelId="{B097067F-400E-496C-9703-54F7178F15ED}">
      <dgm:prSet phldrT="[Text]" custT="1"/>
      <dgm:spPr/>
      <dgm:t>
        <a:bodyPr/>
        <a:lstStyle/>
        <a:p>
          <a:pPr algn="ctr"/>
          <a:r>
            <a:rPr lang="en-US" sz="1400" dirty="0">
              <a:ln>
                <a:solidFill>
                  <a:schemeClr val="bg2">
                    <a:lumMod val="25000"/>
                  </a:schemeClr>
                </a:solidFill>
              </a:ln>
              <a:solidFill>
                <a:schemeClr val="bg2">
                  <a:lumMod val="25000"/>
                </a:schemeClr>
              </a:solidFill>
            </a:rPr>
            <a:t>Embassy or Consulate</a:t>
          </a:r>
        </a:p>
        <a:p>
          <a:pPr algn="ctr"/>
          <a:r>
            <a:rPr lang="en-IN" sz="900" dirty="0">
              <a:ln>
                <a:solidFill>
                  <a:schemeClr val="bg2">
                    <a:lumMod val="25000"/>
                  </a:schemeClr>
                </a:solidFill>
              </a:ln>
              <a:solidFill>
                <a:schemeClr val="bg2">
                  <a:lumMod val="25000"/>
                </a:schemeClr>
              </a:solidFill>
            </a:rPr>
            <a:t>( Sky blue ) </a:t>
          </a:r>
        </a:p>
      </dgm:t>
    </dgm:pt>
    <dgm:pt modelId="{310E96C6-C926-456F-B1FB-668337DFC2FE}" type="parTrans" cxnId="{FC189555-8E52-4280-84FF-874F4DA15F37}">
      <dgm:prSet/>
      <dgm:spPr/>
      <dgm:t>
        <a:bodyPr/>
        <a:lstStyle/>
        <a:p>
          <a:endParaRPr lang="en-IN"/>
        </a:p>
      </dgm:t>
    </dgm:pt>
    <dgm:pt modelId="{27BA3DD7-D350-4399-8826-1722E554EE82}" type="sibTrans" cxnId="{FC189555-8E52-4280-84FF-874F4DA15F37}">
      <dgm:prSet/>
      <dgm:spPr/>
      <dgm:t>
        <a:bodyPr/>
        <a:lstStyle/>
        <a:p>
          <a:endParaRPr lang="en-IN"/>
        </a:p>
      </dgm:t>
    </dgm:pt>
    <dgm:pt modelId="{50581F83-EF61-4EFF-A994-C9B0EBA3C359}">
      <dgm:prSet phldrT="[Text]" custT="1"/>
      <dgm:spPr/>
      <dgm:t>
        <a:bodyPr/>
        <a:lstStyle/>
        <a:p>
          <a:pPr algn="ctr"/>
          <a:r>
            <a:rPr lang="en-US" sz="1400" dirty="0">
              <a:ln>
                <a:solidFill>
                  <a:schemeClr val="bg2">
                    <a:lumMod val="25000"/>
                  </a:schemeClr>
                </a:solidFill>
              </a:ln>
              <a:solidFill>
                <a:schemeClr val="bg2">
                  <a:lumMod val="25000"/>
                </a:schemeClr>
              </a:solidFill>
            </a:rPr>
            <a:t>Military</a:t>
          </a:r>
        </a:p>
        <a:p>
          <a:pPr algn="ctr"/>
          <a:r>
            <a:rPr lang="en-IN" sz="900" dirty="0">
              <a:ln>
                <a:solidFill>
                  <a:schemeClr val="bg2">
                    <a:lumMod val="25000"/>
                  </a:schemeClr>
                </a:solidFill>
              </a:ln>
              <a:solidFill>
                <a:schemeClr val="bg2">
                  <a:lumMod val="25000"/>
                </a:schemeClr>
              </a:solidFill>
            </a:rPr>
            <a:t>( Mud Brown ) </a:t>
          </a:r>
        </a:p>
      </dgm:t>
    </dgm:pt>
    <dgm:pt modelId="{7D5D1219-1BB5-404E-BF94-1662DB700909}" type="parTrans" cxnId="{25CCD4A1-48BC-4B28-A956-7478FF1E1F7C}">
      <dgm:prSet/>
      <dgm:spPr/>
      <dgm:t>
        <a:bodyPr/>
        <a:lstStyle/>
        <a:p>
          <a:endParaRPr lang="en-IN"/>
        </a:p>
      </dgm:t>
    </dgm:pt>
    <dgm:pt modelId="{90AF0E29-CC36-4651-8567-F6285F504483}" type="sibTrans" cxnId="{25CCD4A1-48BC-4B28-A956-7478FF1E1F7C}">
      <dgm:prSet/>
      <dgm:spPr/>
      <dgm:t>
        <a:bodyPr/>
        <a:lstStyle/>
        <a:p>
          <a:endParaRPr lang="en-IN"/>
        </a:p>
      </dgm:t>
    </dgm:pt>
    <dgm:pt modelId="{40F69963-1F10-43BA-ACBE-193CCF30135C}">
      <dgm:prSet phldrT="[Text]" custT="1"/>
      <dgm:spPr/>
      <dgm:t>
        <a:bodyPr/>
        <a:lstStyle/>
        <a:p>
          <a:pPr algn="ctr"/>
          <a:r>
            <a:rPr lang="en-US" sz="1400" dirty="0">
              <a:ln>
                <a:solidFill>
                  <a:schemeClr val="bg2">
                    <a:lumMod val="25000"/>
                  </a:schemeClr>
                </a:solidFill>
              </a:ln>
              <a:solidFill>
                <a:schemeClr val="bg2">
                  <a:lumMod val="25000"/>
                </a:schemeClr>
              </a:solidFill>
            </a:rPr>
            <a:t>President / Governor of state</a:t>
          </a:r>
        </a:p>
        <a:p>
          <a:pPr algn="ctr"/>
          <a:r>
            <a:rPr lang="en-IN" sz="900" dirty="0">
              <a:ln>
                <a:solidFill>
                  <a:schemeClr val="bg2">
                    <a:lumMod val="25000"/>
                  </a:schemeClr>
                </a:solidFill>
              </a:ln>
              <a:solidFill>
                <a:schemeClr val="bg2">
                  <a:lumMod val="25000"/>
                </a:schemeClr>
              </a:solidFill>
            </a:rPr>
            <a:t>( Red ) </a:t>
          </a:r>
        </a:p>
      </dgm:t>
    </dgm:pt>
    <dgm:pt modelId="{73561626-3721-432B-8912-8C56C2B99433}" type="parTrans" cxnId="{FBFC2D61-1DBD-41E8-8525-F02CCA3FFC05}">
      <dgm:prSet/>
      <dgm:spPr/>
      <dgm:t>
        <a:bodyPr/>
        <a:lstStyle/>
        <a:p>
          <a:endParaRPr lang="en-IN"/>
        </a:p>
      </dgm:t>
    </dgm:pt>
    <dgm:pt modelId="{280F9B3F-B1CB-403A-B894-7AC992891FBF}" type="sibTrans" cxnId="{FBFC2D61-1DBD-41E8-8525-F02CCA3FFC05}">
      <dgm:prSet/>
      <dgm:spPr/>
      <dgm:t>
        <a:bodyPr/>
        <a:lstStyle/>
        <a:p>
          <a:endParaRPr lang="en-IN"/>
        </a:p>
      </dgm:t>
    </dgm:pt>
    <dgm:pt modelId="{432C4E67-44BC-4A74-8B95-B342716139CB}" type="pres">
      <dgm:prSet presAssocID="{26D7B2BF-F47F-4E4E-9DD6-47D667BB5688}" presName="diagram" presStyleCnt="0">
        <dgm:presLayoutVars>
          <dgm:chPref val="1"/>
          <dgm:dir/>
          <dgm:animOne val="branch"/>
          <dgm:animLvl val="lvl"/>
          <dgm:resizeHandles val="exact"/>
        </dgm:presLayoutVars>
      </dgm:prSet>
      <dgm:spPr/>
    </dgm:pt>
    <dgm:pt modelId="{BD1FE222-66CC-4F23-80E3-253C394F125B}" type="pres">
      <dgm:prSet presAssocID="{1BAAB7D1-9DF3-419F-AB04-3467156F8E30}" presName="root1" presStyleCnt="0"/>
      <dgm:spPr/>
    </dgm:pt>
    <dgm:pt modelId="{183C08E5-1D6F-4A97-933C-0CEF9787C394}" type="pres">
      <dgm:prSet presAssocID="{1BAAB7D1-9DF3-419F-AB04-3467156F8E30}" presName="LevelOneTextNode" presStyleLbl="node0" presStyleIdx="0" presStyleCnt="1" custScaleX="163352" custScaleY="159821">
        <dgm:presLayoutVars>
          <dgm:chPref val="3"/>
        </dgm:presLayoutVars>
      </dgm:prSet>
      <dgm:spPr/>
    </dgm:pt>
    <dgm:pt modelId="{09BBCB82-9D38-4236-A006-7454B08FFEFF}" type="pres">
      <dgm:prSet presAssocID="{1BAAB7D1-9DF3-419F-AB04-3467156F8E30}" presName="level2hierChild" presStyleCnt="0"/>
      <dgm:spPr/>
    </dgm:pt>
    <dgm:pt modelId="{8783C066-63EF-45A2-959E-C1AEA80F3E9A}" type="pres">
      <dgm:prSet presAssocID="{E3FB01C5-F7A3-4499-9F89-972BB474C3D4}" presName="conn2-1" presStyleLbl="parChTrans1D2" presStyleIdx="0" presStyleCnt="7"/>
      <dgm:spPr/>
    </dgm:pt>
    <dgm:pt modelId="{B6992C7D-590C-460A-96AE-89CEA18F0D98}" type="pres">
      <dgm:prSet presAssocID="{E3FB01C5-F7A3-4499-9F89-972BB474C3D4}" presName="connTx" presStyleLbl="parChTrans1D2" presStyleIdx="0" presStyleCnt="7"/>
      <dgm:spPr/>
    </dgm:pt>
    <dgm:pt modelId="{D431CD59-38A1-45C6-A92C-48A9E5BEF330}" type="pres">
      <dgm:prSet presAssocID="{31C258A0-C3CA-4402-AD0A-91917392ECF3}" presName="root2" presStyleCnt="0"/>
      <dgm:spPr/>
    </dgm:pt>
    <dgm:pt modelId="{745A1AB8-65A7-4C85-AF8D-192A5A195ED4}" type="pres">
      <dgm:prSet presAssocID="{31C258A0-C3CA-4402-AD0A-91917392ECF3}" presName="LevelTwoTextNode" presStyleLbl="node2" presStyleIdx="0" presStyleCnt="7" custScaleX="149378" custLinFactNeighborX="7350" custLinFactNeighborY="-753">
        <dgm:presLayoutVars>
          <dgm:chPref val="3"/>
        </dgm:presLayoutVars>
      </dgm:prSet>
      <dgm:spPr/>
    </dgm:pt>
    <dgm:pt modelId="{E9859AB7-D42F-4EE5-9664-78263F98AB85}" type="pres">
      <dgm:prSet presAssocID="{31C258A0-C3CA-4402-AD0A-91917392ECF3}" presName="level3hierChild" presStyleCnt="0"/>
      <dgm:spPr/>
    </dgm:pt>
    <dgm:pt modelId="{AE680C77-1CCA-4BF8-9756-00E4D6262B00}" type="pres">
      <dgm:prSet presAssocID="{9E9998EA-4497-41FA-B53E-0EF5C7FABDB6}" presName="conn2-1" presStyleLbl="parChTrans1D2" presStyleIdx="1" presStyleCnt="7"/>
      <dgm:spPr/>
    </dgm:pt>
    <dgm:pt modelId="{D3993058-6B8C-4F4C-8DE9-0C77A646227E}" type="pres">
      <dgm:prSet presAssocID="{9E9998EA-4497-41FA-B53E-0EF5C7FABDB6}" presName="connTx" presStyleLbl="parChTrans1D2" presStyleIdx="1" presStyleCnt="7"/>
      <dgm:spPr/>
    </dgm:pt>
    <dgm:pt modelId="{9272569A-5AB6-4300-9EDB-BB0639FC07C2}" type="pres">
      <dgm:prSet presAssocID="{10402B93-C5C8-4CBB-8669-641CF57D8B11}" presName="root2" presStyleCnt="0"/>
      <dgm:spPr/>
    </dgm:pt>
    <dgm:pt modelId="{A3169687-8A4D-4E48-9667-8F796A76C106}" type="pres">
      <dgm:prSet presAssocID="{10402B93-C5C8-4CBB-8669-641CF57D8B11}" presName="LevelTwoTextNode" presStyleLbl="node2" presStyleIdx="1" presStyleCnt="7" custScaleX="149378" custLinFactNeighborX="7350" custLinFactNeighborY="-1629">
        <dgm:presLayoutVars>
          <dgm:chPref val="3"/>
        </dgm:presLayoutVars>
      </dgm:prSet>
      <dgm:spPr/>
    </dgm:pt>
    <dgm:pt modelId="{B175BAA5-7551-4BF7-892D-90A399F0755C}" type="pres">
      <dgm:prSet presAssocID="{10402B93-C5C8-4CBB-8669-641CF57D8B11}" presName="level3hierChild" presStyleCnt="0"/>
      <dgm:spPr/>
    </dgm:pt>
    <dgm:pt modelId="{C5508D20-F4E4-4F1F-A448-89E0B22F818C}" type="pres">
      <dgm:prSet presAssocID="{ADF94084-676D-4750-80E2-C7783D12A599}" presName="conn2-1" presStyleLbl="parChTrans1D2" presStyleIdx="2" presStyleCnt="7"/>
      <dgm:spPr/>
    </dgm:pt>
    <dgm:pt modelId="{9C0DE50C-B797-4F28-9573-28671C655358}" type="pres">
      <dgm:prSet presAssocID="{ADF94084-676D-4750-80E2-C7783D12A599}" presName="connTx" presStyleLbl="parChTrans1D2" presStyleIdx="2" presStyleCnt="7"/>
      <dgm:spPr/>
    </dgm:pt>
    <dgm:pt modelId="{6D6D4EA7-9884-48C5-84CE-7BCAB4210D18}" type="pres">
      <dgm:prSet presAssocID="{1DD3891C-333E-472E-967C-FFC9EA7F9EFC}" presName="root2" presStyleCnt="0"/>
      <dgm:spPr/>
    </dgm:pt>
    <dgm:pt modelId="{32AD1B36-B0FA-447B-A568-6E94A6292DA2}" type="pres">
      <dgm:prSet presAssocID="{1DD3891C-333E-472E-967C-FFC9EA7F9EFC}" presName="LevelTwoTextNode" presStyleLbl="node2" presStyleIdx="2" presStyleCnt="7" custScaleX="149378" custLinFactNeighborX="7350" custLinFactNeighborY="-1629">
        <dgm:presLayoutVars>
          <dgm:chPref val="3"/>
        </dgm:presLayoutVars>
      </dgm:prSet>
      <dgm:spPr/>
    </dgm:pt>
    <dgm:pt modelId="{D9B44262-0C7F-424F-9059-528E8B5AEA0C}" type="pres">
      <dgm:prSet presAssocID="{1DD3891C-333E-472E-967C-FFC9EA7F9EFC}" presName="level3hierChild" presStyleCnt="0"/>
      <dgm:spPr/>
    </dgm:pt>
    <dgm:pt modelId="{DE18A422-21EF-4AAE-9BBA-DC6D2A3E0AA4}" type="pres">
      <dgm:prSet presAssocID="{751143DA-7065-445D-9B86-E72767452090}" presName="conn2-1" presStyleLbl="parChTrans1D2" presStyleIdx="3" presStyleCnt="7"/>
      <dgm:spPr/>
    </dgm:pt>
    <dgm:pt modelId="{52D6FE59-8283-477B-8CEE-F61A276CCB27}" type="pres">
      <dgm:prSet presAssocID="{751143DA-7065-445D-9B86-E72767452090}" presName="connTx" presStyleLbl="parChTrans1D2" presStyleIdx="3" presStyleCnt="7"/>
      <dgm:spPr/>
    </dgm:pt>
    <dgm:pt modelId="{F11E0D11-E188-4251-AA8D-F4A2906AC1FF}" type="pres">
      <dgm:prSet presAssocID="{AAD669C7-DC20-4466-AE1C-E98F638343E3}" presName="root2" presStyleCnt="0"/>
      <dgm:spPr/>
    </dgm:pt>
    <dgm:pt modelId="{4F3C236E-ABE8-444B-ADD6-481D32AFC835}" type="pres">
      <dgm:prSet presAssocID="{AAD669C7-DC20-4466-AE1C-E98F638343E3}" presName="LevelTwoTextNode" presStyleLbl="node2" presStyleIdx="3" presStyleCnt="7" custScaleX="149378" custLinFactNeighborX="7350" custLinFactNeighborY="-1629">
        <dgm:presLayoutVars>
          <dgm:chPref val="3"/>
        </dgm:presLayoutVars>
      </dgm:prSet>
      <dgm:spPr/>
    </dgm:pt>
    <dgm:pt modelId="{7D428C8B-C136-4442-BF00-9192C1B41BE3}" type="pres">
      <dgm:prSet presAssocID="{AAD669C7-DC20-4466-AE1C-E98F638343E3}" presName="level3hierChild" presStyleCnt="0"/>
      <dgm:spPr/>
    </dgm:pt>
    <dgm:pt modelId="{03AFE086-B6CE-4D40-B5CA-1F9537287F5E}" type="pres">
      <dgm:prSet presAssocID="{310E96C6-C926-456F-B1FB-668337DFC2FE}" presName="conn2-1" presStyleLbl="parChTrans1D2" presStyleIdx="4" presStyleCnt="7"/>
      <dgm:spPr/>
    </dgm:pt>
    <dgm:pt modelId="{44395D8A-682D-470F-89AB-200E3C26DD6D}" type="pres">
      <dgm:prSet presAssocID="{310E96C6-C926-456F-B1FB-668337DFC2FE}" presName="connTx" presStyleLbl="parChTrans1D2" presStyleIdx="4" presStyleCnt="7"/>
      <dgm:spPr/>
    </dgm:pt>
    <dgm:pt modelId="{6BCCD65E-6B0A-48FA-B98E-0F158F0CC199}" type="pres">
      <dgm:prSet presAssocID="{B097067F-400E-496C-9703-54F7178F15ED}" presName="root2" presStyleCnt="0"/>
      <dgm:spPr/>
    </dgm:pt>
    <dgm:pt modelId="{7ECED299-D99F-4A9A-88F5-0E91656BB78D}" type="pres">
      <dgm:prSet presAssocID="{B097067F-400E-496C-9703-54F7178F15ED}" presName="LevelTwoTextNode" presStyleLbl="node2" presStyleIdx="4" presStyleCnt="7" custScaleX="149378" custLinFactNeighborX="3675" custLinFactNeighborY="753">
        <dgm:presLayoutVars>
          <dgm:chPref val="3"/>
        </dgm:presLayoutVars>
      </dgm:prSet>
      <dgm:spPr/>
    </dgm:pt>
    <dgm:pt modelId="{91498204-5686-4BAE-BEDE-EF99638BE128}" type="pres">
      <dgm:prSet presAssocID="{B097067F-400E-496C-9703-54F7178F15ED}" presName="level3hierChild" presStyleCnt="0"/>
      <dgm:spPr/>
    </dgm:pt>
    <dgm:pt modelId="{E002E7CA-DD9F-4CA2-8AF4-79B9E2EC4A42}" type="pres">
      <dgm:prSet presAssocID="{7D5D1219-1BB5-404E-BF94-1662DB700909}" presName="conn2-1" presStyleLbl="parChTrans1D2" presStyleIdx="5" presStyleCnt="7"/>
      <dgm:spPr/>
    </dgm:pt>
    <dgm:pt modelId="{D1448254-69FD-441C-9541-2500CDCE5A1F}" type="pres">
      <dgm:prSet presAssocID="{7D5D1219-1BB5-404E-BF94-1662DB700909}" presName="connTx" presStyleLbl="parChTrans1D2" presStyleIdx="5" presStyleCnt="7"/>
      <dgm:spPr/>
    </dgm:pt>
    <dgm:pt modelId="{564CD25C-E08F-4F6D-9925-5D1C2CEAF480}" type="pres">
      <dgm:prSet presAssocID="{50581F83-EF61-4EFF-A994-C9B0EBA3C359}" presName="root2" presStyleCnt="0"/>
      <dgm:spPr/>
    </dgm:pt>
    <dgm:pt modelId="{9C63A32B-3DB7-44BD-94F5-CE24C73FEA73}" type="pres">
      <dgm:prSet presAssocID="{50581F83-EF61-4EFF-A994-C9B0EBA3C359}" presName="LevelTwoTextNode" presStyleLbl="node2" presStyleIdx="5" presStyleCnt="7" custScaleX="149378" custLinFactNeighborX="3675" custLinFactNeighborY="753">
        <dgm:presLayoutVars>
          <dgm:chPref val="3"/>
        </dgm:presLayoutVars>
      </dgm:prSet>
      <dgm:spPr/>
    </dgm:pt>
    <dgm:pt modelId="{68ACE49B-FA1D-4BFE-87DE-B84CE727F019}" type="pres">
      <dgm:prSet presAssocID="{50581F83-EF61-4EFF-A994-C9B0EBA3C359}" presName="level3hierChild" presStyleCnt="0"/>
      <dgm:spPr/>
    </dgm:pt>
    <dgm:pt modelId="{A7D06980-38D0-4915-8D5B-66FDB6ED12CD}" type="pres">
      <dgm:prSet presAssocID="{73561626-3721-432B-8912-8C56C2B99433}" presName="conn2-1" presStyleLbl="parChTrans1D2" presStyleIdx="6" presStyleCnt="7"/>
      <dgm:spPr/>
    </dgm:pt>
    <dgm:pt modelId="{10ABA9F0-AEB5-4BA9-A286-CE82E40A11AB}" type="pres">
      <dgm:prSet presAssocID="{73561626-3721-432B-8912-8C56C2B99433}" presName="connTx" presStyleLbl="parChTrans1D2" presStyleIdx="6" presStyleCnt="7"/>
      <dgm:spPr/>
    </dgm:pt>
    <dgm:pt modelId="{245F37DB-D08C-4C6C-87DA-38DB4E4C9BE1}" type="pres">
      <dgm:prSet presAssocID="{40F69963-1F10-43BA-ACBE-193CCF30135C}" presName="root2" presStyleCnt="0"/>
      <dgm:spPr/>
    </dgm:pt>
    <dgm:pt modelId="{3663F421-536F-45FB-88AD-163BBD4D8885}" type="pres">
      <dgm:prSet presAssocID="{40F69963-1F10-43BA-ACBE-193CCF30135C}" presName="LevelTwoTextNode" presStyleLbl="node2" presStyleIdx="6" presStyleCnt="7" custScaleX="149378" custLinFactNeighborX="3912" custLinFactNeighborY="753">
        <dgm:presLayoutVars>
          <dgm:chPref val="3"/>
        </dgm:presLayoutVars>
      </dgm:prSet>
      <dgm:spPr/>
    </dgm:pt>
    <dgm:pt modelId="{1E9C9A99-0EC5-42EA-A29D-A97E5CAC7CE3}" type="pres">
      <dgm:prSet presAssocID="{40F69963-1F10-43BA-ACBE-193CCF30135C}" presName="level3hierChild" presStyleCnt="0"/>
      <dgm:spPr/>
    </dgm:pt>
  </dgm:ptLst>
  <dgm:cxnLst>
    <dgm:cxn modelId="{015F9324-63ED-4A80-9EA3-D8E8662AF5E9}" type="presOf" srcId="{9E9998EA-4497-41FA-B53E-0EF5C7FABDB6}" destId="{AE680C77-1CCA-4BF8-9756-00E4D6262B00}" srcOrd="0" destOrd="0" presId="urn:microsoft.com/office/officeart/2005/8/layout/hierarchy2"/>
    <dgm:cxn modelId="{4AE6BC26-ECCE-460C-829E-D6E38CEB0619}" srcId="{1BAAB7D1-9DF3-419F-AB04-3467156F8E30}" destId="{10402B93-C5C8-4CBB-8669-641CF57D8B11}" srcOrd="1" destOrd="0" parTransId="{9E9998EA-4497-41FA-B53E-0EF5C7FABDB6}" sibTransId="{CC58EE32-9924-4706-9CC3-C3A618442CA6}"/>
    <dgm:cxn modelId="{5168DF31-CE10-4636-831C-5BF44E38241E}" type="presOf" srcId="{26D7B2BF-F47F-4E4E-9DD6-47D667BB5688}" destId="{432C4E67-44BC-4A74-8B95-B342716139CB}" srcOrd="0" destOrd="0" presId="urn:microsoft.com/office/officeart/2005/8/layout/hierarchy2"/>
    <dgm:cxn modelId="{1C0DE831-3DD7-4F20-AEBF-E0EEDED361C9}" type="presOf" srcId="{ADF94084-676D-4750-80E2-C7783D12A599}" destId="{9C0DE50C-B797-4F28-9573-28671C655358}" srcOrd="1" destOrd="0" presId="urn:microsoft.com/office/officeart/2005/8/layout/hierarchy2"/>
    <dgm:cxn modelId="{08F2FD38-2E0E-4943-AF85-514279553EF5}" type="presOf" srcId="{7D5D1219-1BB5-404E-BF94-1662DB700909}" destId="{D1448254-69FD-441C-9541-2500CDCE5A1F}" srcOrd="1" destOrd="0" presId="urn:microsoft.com/office/officeart/2005/8/layout/hierarchy2"/>
    <dgm:cxn modelId="{7F97603A-7102-459E-9138-F989A1A75160}" type="presOf" srcId="{AAD669C7-DC20-4466-AE1C-E98F638343E3}" destId="{4F3C236E-ABE8-444B-ADD6-481D32AFC835}" srcOrd="0" destOrd="0" presId="urn:microsoft.com/office/officeart/2005/8/layout/hierarchy2"/>
    <dgm:cxn modelId="{2A5FEF3B-514A-4A76-80F7-973B8F1C2315}" type="presOf" srcId="{31C258A0-C3CA-4402-AD0A-91917392ECF3}" destId="{745A1AB8-65A7-4C85-AF8D-192A5A195ED4}" srcOrd="0" destOrd="0" presId="urn:microsoft.com/office/officeart/2005/8/layout/hierarchy2"/>
    <dgm:cxn modelId="{2CBB873C-CC04-4217-93BF-7115FA4A9741}" type="presOf" srcId="{40F69963-1F10-43BA-ACBE-193CCF30135C}" destId="{3663F421-536F-45FB-88AD-163BBD4D8885}" srcOrd="0" destOrd="0" presId="urn:microsoft.com/office/officeart/2005/8/layout/hierarchy2"/>
    <dgm:cxn modelId="{4DB9DC5B-027F-488E-876B-B2FB1A03AE76}" type="presOf" srcId="{7D5D1219-1BB5-404E-BF94-1662DB700909}" destId="{E002E7CA-DD9F-4CA2-8AF4-79B9E2EC4A42}" srcOrd="0" destOrd="0" presId="urn:microsoft.com/office/officeart/2005/8/layout/hierarchy2"/>
    <dgm:cxn modelId="{FBFC2D61-1DBD-41E8-8525-F02CCA3FFC05}" srcId="{1BAAB7D1-9DF3-419F-AB04-3467156F8E30}" destId="{40F69963-1F10-43BA-ACBE-193CCF30135C}" srcOrd="6" destOrd="0" parTransId="{73561626-3721-432B-8912-8C56C2B99433}" sibTransId="{280F9B3F-B1CB-403A-B894-7AC992891FBF}"/>
    <dgm:cxn modelId="{C9638F61-FD59-42B2-B1E9-78DDACE71777}" type="presOf" srcId="{10402B93-C5C8-4CBB-8669-641CF57D8B11}" destId="{A3169687-8A4D-4E48-9667-8F796A76C106}" srcOrd="0" destOrd="0" presId="urn:microsoft.com/office/officeart/2005/8/layout/hierarchy2"/>
    <dgm:cxn modelId="{F7C26C64-B1CE-42B5-81F5-129A90C55F8A}" type="presOf" srcId="{73561626-3721-432B-8912-8C56C2B99433}" destId="{A7D06980-38D0-4915-8D5B-66FDB6ED12CD}" srcOrd="0" destOrd="0" presId="urn:microsoft.com/office/officeart/2005/8/layout/hierarchy2"/>
    <dgm:cxn modelId="{A18C3366-AD82-4C1E-82FF-6129A96F1AC9}" srcId="{1BAAB7D1-9DF3-419F-AB04-3467156F8E30}" destId="{1DD3891C-333E-472E-967C-FFC9EA7F9EFC}" srcOrd="2" destOrd="0" parTransId="{ADF94084-676D-4750-80E2-C7783D12A599}" sibTransId="{697E7E89-E417-4695-8ECA-0EF54800FF78}"/>
    <dgm:cxn modelId="{D28D8949-48B2-4B34-988A-5477C30D0F24}" type="presOf" srcId="{751143DA-7065-445D-9B86-E72767452090}" destId="{DE18A422-21EF-4AAE-9BBA-DC6D2A3E0AA4}" srcOrd="0" destOrd="0" presId="urn:microsoft.com/office/officeart/2005/8/layout/hierarchy2"/>
    <dgm:cxn modelId="{4482144A-09C1-40D8-B878-5C299FA2FF7C}" type="presOf" srcId="{1BAAB7D1-9DF3-419F-AB04-3467156F8E30}" destId="{183C08E5-1D6F-4A97-933C-0CEF9787C394}" srcOrd="0" destOrd="0" presId="urn:microsoft.com/office/officeart/2005/8/layout/hierarchy2"/>
    <dgm:cxn modelId="{ED107A73-97B5-4749-9389-297BCC612506}" type="presOf" srcId="{50581F83-EF61-4EFF-A994-C9B0EBA3C359}" destId="{9C63A32B-3DB7-44BD-94F5-CE24C73FEA73}" srcOrd="0" destOrd="0" presId="urn:microsoft.com/office/officeart/2005/8/layout/hierarchy2"/>
    <dgm:cxn modelId="{FC189555-8E52-4280-84FF-874F4DA15F37}" srcId="{1BAAB7D1-9DF3-419F-AB04-3467156F8E30}" destId="{B097067F-400E-496C-9703-54F7178F15ED}" srcOrd="4" destOrd="0" parTransId="{310E96C6-C926-456F-B1FB-668337DFC2FE}" sibTransId="{27BA3DD7-D350-4399-8826-1722E554EE82}"/>
    <dgm:cxn modelId="{04676276-6BD8-40E6-8F8B-9296E20ABEF2}" type="presOf" srcId="{9E9998EA-4497-41FA-B53E-0EF5C7FABDB6}" destId="{D3993058-6B8C-4F4C-8DE9-0C77A646227E}" srcOrd="1" destOrd="0" presId="urn:microsoft.com/office/officeart/2005/8/layout/hierarchy2"/>
    <dgm:cxn modelId="{47D86356-11EE-4DC2-98FB-DC24BAFC455F}" type="presOf" srcId="{ADF94084-676D-4750-80E2-C7783D12A599}" destId="{C5508D20-F4E4-4F1F-A448-89E0B22F818C}" srcOrd="0" destOrd="0" presId="urn:microsoft.com/office/officeart/2005/8/layout/hierarchy2"/>
    <dgm:cxn modelId="{8FFF3B97-02E1-4B63-A4AB-DADF9FD52708}" type="presOf" srcId="{751143DA-7065-445D-9B86-E72767452090}" destId="{52D6FE59-8283-477B-8CEE-F61A276CCB27}" srcOrd="1" destOrd="0" presId="urn:microsoft.com/office/officeart/2005/8/layout/hierarchy2"/>
    <dgm:cxn modelId="{11B8E398-ED7D-40F4-8740-06A1101FDBD2}" type="presOf" srcId="{73561626-3721-432B-8912-8C56C2B99433}" destId="{10ABA9F0-AEB5-4BA9-A286-CE82E40A11AB}" srcOrd="1" destOrd="0" presId="urn:microsoft.com/office/officeart/2005/8/layout/hierarchy2"/>
    <dgm:cxn modelId="{C30E2D9C-A01B-47B9-9283-F51C60516256}" type="presOf" srcId="{310E96C6-C926-456F-B1FB-668337DFC2FE}" destId="{03AFE086-B6CE-4D40-B5CA-1F9537287F5E}" srcOrd="0" destOrd="0" presId="urn:microsoft.com/office/officeart/2005/8/layout/hierarchy2"/>
    <dgm:cxn modelId="{25CCD4A1-48BC-4B28-A956-7478FF1E1F7C}" srcId="{1BAAB7D1-9DF3-419F-AB04-3467156F8E30}" destId="{50581F83-EF61-4EFF-A994-C9B0EBA3C359}" srcOrd="5" destOrd="0" parTransId="{7D5D1219-1BB5-404E-BF94-1662DB700909}" sibTransId="{90AF0E29-CC36-4651-8567-F6285F504483}"/>
    <dgm:cxn modelId="{3E5C12A4-5FC4-4534-9F99-EA9FE58B6B88}" srcId="{26D7B2BF-F47F-4E4E-9DD6-47D667BB5688}" destId="{1BAAB7D1-9DF3-419F-AB04-3467156F8E30}" srcOrd="0" destOrd="0" parTransId="{617F5E10-2D78-429C-B3B4-B76B5A3454CE}" sibTransId="{27D0C571-589B-445B-A620-D8EA02549624}"/>
    <dgm:cxn modelId="{050E3BA6-47BB-43D5-AD0F-216D62FDDC9A}" srcId="{1BAAB7D1-9DF3-419F-AB04-3467156F8E30}" destId="{31C258A0-C3CA-4402-AD0A-91917392ECF3}" srcOrd="0" destOrd="0" parTransId="{E3FB01C5-F7A3-4499-9F89-972BB474C3D4}" sibTransId="{2E979548-DD7A-4CAC-8DA6-27BDFC816071}"/>
    <dgm:cxn modelId="{ED511FBF-E056-4A11-911E-C8855B989127}" type="presOf" srcId="{E3FB01C5-F7A3-4499-9F89-972BB474C3D4}" destId="{8783C066-63EF-45A2-959E-C1AEA80F3E9A}" srcOrd="0" destOrd="0" presId="urn:microsoft.com/office/officeart/2005/8/layout/hierarchy2"/>
    <dgm:cxn modelId="{0E0138C0-7CD8-4C4D-AF5D-4B8FB53361CC}" srcId="{1BAAB7D1-9DF3-419F-AB04-3467156F8E30}" destId="{AAD669C7-DC20-4466-AE1C-E98F638343E3}" srcOrd="3" destOrd="0" parTransId="{751143DA-7065-445D-9B86-E72767452090}" sibTransId="{DFE61C80-9D62-4529-BA57-23FE45212871}"/>
    <dgm:cxn modelId="{998B8ED0-2D5C-4523-896F-0CE4FF9DADA3}" type="presOf" srcId="{E3FB01C5-F7A3-4499-9F89-972BB474C3D4}" destId="{B6992C7D-590C-460A-96AE-89CEA18F0D98}" srcOrd="1" destOrd="0" presId="urn:microsoft.com/office/officeart/2005/8/layout/hierarchy2"/>
    <dgm:cxn modelId="{867210DF-9798-412E-B472-F6C688493CF7}" type="presOf" srcId="{1DD3891C-333E-472E-967C-FFC9EA7F9EFC}" destId="{32AD1B36-B0FA-447B-A568-6E94A6292DA2}" srcOrd="0" destOrd="0" presId="urn:microsoft.com/office/officeart/2005/8/layout/hierarchy2"/>
    <dgm:cxn modelId="{2000E2E6-C807-46C5-8FF3-EAA00EEDD27D}" type="presOf" srcId="{310E96C6-C926-456F-B1FB-668337DFC2FE}" destId="{44395D8A-682D-470F-89AB-200E3C26DD6D}" srcOrd="1" destOrd="0" presId="urn:microsoft.com/office/officeart/2005/8/layout/hierarchy2"/>
    <dgm:cxn modelId="{5ED2D1F6-2ED0-48EC-9CE1-BA585E55A574}" type="presOf" srcId="{B097067F-400E-496C-9703-54F7178F15ED}" destId="{7ECED299-D99F-4A9A-88F5-0E91656BB78D}" srcOrd="0" destOrd="0" presId="urn:microsoft.com/office/officeart/2005/8/layout/hierarchy2"/>
    <dgm:cxn modelId="{19CA16B1-F657-41F6-86A9-E7D70EC6FC0F}" type="presParOf" srcId="{432C4E67-44BC-4A74-8B95-B342716139CB}" destId="{BD1FE222-66CC-4F23-80E3-253C394F125B}" srcOrd="0" destOrd="0" presId="urn:microsoft.com/office/officeart/2005/8/layout/hierarchy2"/>
    <dgm:cxn modelId="{C027FAE6-93D2-4ADC-8048-253EC5E5A9EF}" type="presParOf" srcId="{BD1FE222-66CC-4F23-80E3-253C394F125B}" destId="{183C08E5-1D6F-4A97-933C-0CEF9787C394}" srcOrd="0" destOrd="0" presId="urn:microsoft.com/office/officeart/2005/8/layout/hierarchy2"/>
    <dgm:cxn modelId="{1F04D5B8-EA61-4A72-B98C-07E7A816005E}" type="presParOf" srcId="{BD1FE222-66CC-4F23-80E3-253C394F125B}" destId="{09BBCB82-9D38-4236-A006-7454B08FFEFF}" srcOrd="1" destOrd="0" presId="urn:microsoft.com/office/officeart/2005/8/layout/hierarchy2"/>
    <dgm:cxn modelId="{F317C0F2-D1E3-4425-A592-2CC320AE2AD0}" type="presParOf" srcId="{09BBCB82-9D38-4236-A006-7454B08FFEFF}" destId="{8783C066-63EF-45A2-959E-C1AEA80F3E9A}" srcOrd="0" destOrd="0" presId="urn:microsoft.com/office/officeart/2005/8/layout/hierarchy2"/>
    <dgm:cxn modelId="{0AC25D3E-373A-4F77-BAC7-7745F104CDD4}" type="presParOf" srcId="{8783C066-63EF-45A2-959E-C1AEA80F3E9A}" destId="{B6992C7D-590C-460A-96AE-89CEA18F0D98}" srcOrd="0" destOrd="0" presId="urn:microsoft.com/office/officeart/2005/8/layout/hierarchy2"/>
    <dgm:cxn modelId="{EA39AA8E-2118-47D9-95DE-A3D6B32155D2}" type="presParOf" srcId="{09BBCB82-9D38-4236-A006-7454B08FFEFF}" destId="{D431CD59-38A1-45C6-A92C-48A9E5BEF330}" srcOrd="1" destOrd="0" presId="urn:microsoft.com/office/officeart/2005/8/layout/hierarchy2"/>
    <dgm:cxn modelId="{5EFEF837-3847-4827-838A-4EBE0EA4D97C}" type="presParOf" srcId="{D431CD59-38A1-45C6-A92C-48A9E5BEF330}" destId="{745A1AB8-65A7-4C85-AF8D-192A5A195ED4}" srcOrd="0" destOrd="0" presId="urn:microsoft.com/office/officeart/2005/8/layout/hierarchy2"/>
    <dgm:cxn modelId="{E55C966C-E473-4CAE-BBA9-8E58F0860F68}" type="presParOf" srcId="{D431CD59-38A1-45C6-A92C-48A9E5BEF330}" destId="{E9859AB7-D42F-4EE5-9664-78263F98AB85}" srcOrd="1" destOrd="0" presId="urn:microsoft.com/office/officeart/2005/8/layout/hierarchy2"/>
    <dgm:cxn modelId="{ACE83BA3-2705-4676-9220-6861B21E2070}" type="presParOf" srcId="{09BBCB82-9D38-4236-A006-7454B08FFEFF}" destId="{AE680C77-1CCA-4BF8-9756-00E4D6262B00}" srcOrd="2" destOrd="0" presId="urn:microsoft.com/office/officeart/2005/8/layout/hierarchy2"/>
    <dgm:cxn modelId="{00052E82-3DCA-4C07-8647-CCBFBEF833C9}" type="presParOf" srcId="{AE680C77-1CCA-4BF8-9756-00E4D6262B00}" destId="{D3993058-6B8C-4F4C-8DE9-0C77A646227E}" srcOrd="0" destOrd="0" presId="urn:microsoft.com/office/officeart/2005/8/layout/hierarchy2"/>
    <dgm:cxn modelId="{884DDCBC-22B6-4EBB-AD75-716A358A92F1}" type="presParOf" srcId="{09BBCB82-9D38-4236-A006-7454B08FFEFF}" destId="{9272569A-5AB6-4300-9EDB-BB0639FC07C2}" srcOrd="3" destOrd="0" presId="urn:microsoft.com/office/officeart/2005/8/layout/hierarchy2"/>
    <dgm:cxn modelId="{054ACB22-AEDB-46C8-B562-424A3E537ECA}" type="presParOf" srcId="{9272569A-5AB6-4300-9EDB-BB0639FC07C2}" destId="{A3169687-8A4D-4E48-9667-8F796A76C106}" srcOrd="0" destOrd="0" presId="urn:microsoft.com/office/officeart/2005/8/layout/hierarchy2"/>
    <dgm:cxn modelId="{C04C7BD2-7D55-4F78-A6FD-1488626118EA}" type="presParOf" srcId="{9272569A-5AB6-4300-9EDB-BB0639FC07C2}" destId="{B175BAA5-7551-4BF7-892D-90A399F0755C}" srcOrd="1" destOrd="0" presId="urn:microsoft.com/office/officeart/2005/8/layout/hierarchy2"/>
    <dgm:cxn modelId="{70D91092-3F83-4BE0-BDFA-F62FB9271638}" type="presParOf" srcId="{09BBCB82-9D38-4236-A006-7454B08FFEFF}" destId="{C5508D20-F4E4-4F1F-A448-89E0B22F818C}" srcOrd="4" destOrd="0" presId="urn:microsoft.com/office/officeart/2005/8/layout/hierarchy2"/>
    <dgm:cxn modelId="{669D9628-8EA1-4B9F-94E6-05C2C1C581B4}" type="presParOf" srcId="{C5508D20-F4E4-4F1F-A448-89E0B22F818C}" destId="{9C0DE50C-B797-4F28-9573-28671C655358}" srcOrd="0" destOrd="0" presId="urn:microsoft.com/office/officeart/2005/8/layout/hierarchy2"/>
    <dgm:cxn modelId="{DC4C65BD-9EA1-4456-8F2C-029D97341B62}" type="presParOf" srcId="{09BBCB82-9D38-4236-A006-7454B08FFEFF}" destId="{6D6D4EA7-9884-48C5-84CE-7BCAB4210D18}" srcOrd="5" destOrd="0" presId="urn:microsoft.com/office/officeart/2005/8/layout/hierarchy2"/>
    <dgm:cxn modelId="{4B33A81A-2FFB-41BC-B8A5-82B6A0D2208A}" type="presParOf" srcId="{6D6D4EA7-9884-48C5-84CE-7BCAB4210D18}" destId="{32AD1B36-B0FA-447B-A568-6E94A6292DA2}" srcOrd="0" destOrd="0" presId="urn:microsoft.com/office/officeart/2005/8/layout/hierarchy2"/>
    <dgm:cxn modelId="{272FCD4A-BC3C-4A03-A3CB-323C3D423851}" type="presParOf" srcId="{6D6D4EA7-9884-48C5-84CE-7BCAB4210D18}" destId="{D9B44262-0C7F-424F-9059-528E8B5AEA0C}" srcOrd="1" destOrd="0" presId="urn:microsoft.com/office/officeart/2005/8/layout/hierarchy2"/>
    <dgm:cxn modelId="{05761EB3-27A0-471F-A2DB-A01F6E549E0E}" type="presParOf" srcId="{09BBCB82-9D38-4236-A006-7454B08FFEFF}" destId="{DE18A422-21EF-4AAE-9BBA-DC6D2A3E0AA4}" srcOrd="6" destOrd="0" presId="urn:microsoft.com/office/officeart/2005/8/layout/hierarchy2"/>
    <dgm:cxn modelId="{8E6648B3-0053-4BFD-BFFE-C9A2E7F7AA0E}" type="presParOf" srcId="{DE18A422-21EF-4AAE-9BBA-DC6D2A3E0AA4}" destId="{52D6FE59-8283-477B-8CEE-F61A276CCB27}" srcOrd="0" destOrd="0" presId="urn:microsoft.com/office/officeart/2005/8/layout/hierarchy2"/>
    <dgm:cxn modelId="{83FD1CA5-61C1-4F30-97EC-D862613877DD}" type="presParOf" srcId="{09BBCB82-9D38-4236-A006-7454B08FFEFF}" destId="{F11E0D11-E188-4251-AA8D-F4A2906AC1FF}" srcOrd="7" destOrd="0" presId="urn:microsoft.com/office/officeart/2005/8/layout/hierarchy2"/>
    <dgm:cxn modelId="{26137A03-DF25-4C95-9863-E2E651482BD4}" type="presParOf" srcId="{F11E0D11-E188-4251-AA8D-F4A2906AC1FF}" destId="{4F3C236E-ABE8-444B-ADD6-481D32AFC835}" srcOrd="0" destOrd="0" presId="urn:microsoft.com/office/officeart/2005/8/layout/hierarchy2"/>
    <dgm:cxn modelId="{6F7733B1-78A6-4640-9B5A-5CE900071121}" type="presParOf" srcId="{F11E0D11-E188-4251-AA8D-F4A2906AC1FF}" destId="{7D428C8B-C136-4442-BF00-9192C1B41BE3}" srcOrd="1" destOrd="0" presId="urn:microsoft.com/office/officeart/2005/8/layout/hierarchy2"/>
    <dgm:cxn modelId="{CA450990-D340-4BBD-A6E9-64E2C07185ED}" type="presParOf" srcId="{09BBCB82-9D38-4236-A006-7454B08FFEFF}" destId="{03AFE086-B6CE-4D40-B5CA-1F9537287F5E}" srcOrd="8" destOrd="0" presId="urn:microsoft.com/office/officeart/2005/8/layout/hierarchy2"/>
    <dgm:cxn modelId="{95CD2210-2EFD-458F-856B-AA2706B20AF2}" type="presParOf" srcId="{03AFE086-B6CE-4D40-B5CA-1F9537287F5E}" destId="{44395D8A-682D-470F-89AB-200E3C26DD6D}" srcOrd="0" destOrd="0" presId="urn:microsoft.com/office/officeart/2005/8/layout/hierarchy2"/>
    <dgm:cxn modelId="{96B5EB38-3BA6-433F-BE80-AC5C3F692CB9}" type="presParOf" srcId="{09BBCB82-9D38-4236-A006-7454B08FFEFF}" destId="{6BCCD65E-6B0A-48FA-B98E-0F158F0CC199}" srcOrd="9" destOrd="0" presId="urn:microsoft.com/office/officeart/2005/8/layout/hierarchy2"/>
    <dgm:cxn modelId="{8AE4931B-EF5B-479E-926F-8581F3DCA8BC}" type="presParOf" srcId="{6BCCD65E-6B0A-48FA-B98E-0F158F0CC199}" destId="{7ECED299-D99F-4A9A-88F5-0E91656BB78D}" srcOrd="0" destOrd="0" presId="urn:microsoft.com/office/officeart/2005/8/layout/hierarchy2"/>
    <dgm:cxn modelId="{E89750D1-3C1A-41E3-BDB3-B538F8985082}" type="presParOf" srcId="{6BCCD65E-6B0A-48FA-B98E-0F158F0CC199}" destId="{91498204-5686-4BAE-BEDE-EF99638BE128}" srcOrd="1" destOrd="0" presId="urn:microsoft.com/office/officeart/2005/8/layout/hierarchy2"/>
    <dgm:cxn modelId="{C4F61FAD-BA0C-4FFC-8C9D-A6ECAAF4A2B9}" type="presParOf" srcId="{09BBCB82-9D38-4236-A006-7454B08FFEFF}" destId="{E002E7CA-DD9F-4CA2-8AF4-79B9E2EC4A42}" srcOrd="10" destOrd="0" presId="urn:microsoft.com/office/officeart/2005/8/layout/hierarchy2"/>
    <dgm:cxn modelId="{B2BE1049-3332-44CE-A9B4-F6B1E83A7AD9}" type="presParOf" srcId="{E002E7CA-DD9F-4CA2-8AF4-79B9E2EC4A42}" destId="{D1448254-69FD-441C-9541-2500CDCE5A1F}" srcOrd="0" destOrd="0" presId="urn:microsoft.com/office/officeart/2005/8/layout/hierarchy2"/>
    <dgm:cxn modelId="{7E6084E9-1D04-429F-A3C4-15D23ADC58E8}" type="presParOf" srcId="{09BBCB82-9D38-4236-A006-7454B08FFEFF}" destId="{564CD25C-E08F-4F6D-9925-5D1C2CEAF480}" srcOrd="11" destOrd="0" presId="urn:microsoft.com/office/officeart/2005/8/layout/hierarchy2"/>
    <dgm:cxn modelId="{DF70586E-81EE-42DE-ADC7-6B0F304B1737}" type="presParOf" srcId="{564CD25C-E08F-4F6D-9925-5D1C2CEAF480}" destId="{9C63A32B-3DB7-44BD-94F5-CE24C73FEA73}" srcOrd="0" destOrd="0" presId="urn:microsoft.com/office/officeart/2005/8/layout/hierarchy2"/>
    <dgm:cxn modelId="{6E59C4B7-754C-445D-996F-04B084A6ED25}" type="presParOf" srcId="{564CD25C-E08F-4F6D-9925-5D1C2CEAF480}" destId="{68ACE49B-FA1D-4BFE-87DE-B84CE727F019}" srcOrd="1" destOrd="0" presId="urn:microsoft.com/office/officeart/2005/8/layout/hierarchy2"/>
    <dgm:cxn modelId="{986C31E7-9938-451B-A396-D1C0150BA6D5}" type="presParOf" srcId="{09BBCB82-9D38-4236-A006-7454B08FFEFF}" destId="{A7D06980-38D0-4915-8D5B-66FDB6ED12CD}" srcOrd="12" destOrd="0" presId="urn:microsoft.com/office/officeart/2005/8/layout/hierarchy2"/>
    <dgm:cxn modelId="{C5436D06-6F93-4922-90E4-AD8839817FBA}" type="presParOf" srcId="{A7D06980-38D0-4915-8D5B-66FDB6ED12CD}" destId="{10ABA9F0-AEB5-4BA9-A286-CE82E40A11AB}" srcOrd="0" destOrd="0" presId="urn:microsoft.com/office/officeart/2005/8/layout/hierarchy2"/>
    <dgm:cxn modelId="{3F12CE05-5BAE-43B4-91EC-F50390F3FA0A}" type="presParOf" srcId="{09BBCB82-9D38-4236-A006-7454B08FFEFF}" destId="{245F37DB-D08C-4C6C-87DA-38DB4E4C9BE1}" srcOrd="13" destOrd="0" presId="urn:microsoft.com/office/officeart/2005/8/layout/hierarchy2"/>
    <dgm:cxn modelId="{437A6D70-EB30-4BE1-BB9F-E1693F496793}" type="presParOf" srcId="{245F37DB-D08C-4C6C-87DA-38DB4E4C9BE1}" destId="{3663F421-536F-45FB-88AD-163BBD4D8885}" srcOrd="0" destOrd="0" presId="urn:microsoft.com/office/officeart/2005/8/layout/hierarchy2"/>
    <dgm:cxn modelId="{17EBCC33-612E-424E-9B4E-A5F1FB718FCE}" type="presParOf" srcId="{245F37DB-D08C-4C6C-87DA-38DB4E4C9BE1}" destId="{1E9C9A99-0EC5-42EA-A29D-A97E5CAC7CE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551905" y="556968"/>
          <a:ext cx="1544062" cy="1544062"/>
        </a:xfrm>
        <a:prstGeom prst="ellips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C175B98-93F4-4D7C-BB95-1514AB879CD5}">
      <dsp:nvSpPr>
        <dsp:cNvPr id="0" name=""/>
        <dsp:cNvSpPr/>
      </dsp:nvSpPr>
      <dsp:spPr>
        <a:xfrm>
          <a:off x="880968" y="886031"/>
          <a:ext cx="885937" cy="885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27117FB-F8A7-4A20-A8A7-EC686DDC76D0}">
      <dsp:nvSpPr>
        <dsp:cNvPr id="0" name=""/>
        <dsp:cNvSpPr/>
      </dsp:nvSpPr>
      <dsp:spPr>
        <a:xfrm>
          <a:off x="58312" y="2581968"/>
          <a:ext cx="25312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about project.</a:t>
          </a:r>
          <a:endParaRPr lang="en-US" sz="2400" kern="1200" dirty="0"/>
        </a:p>
      </dsp:txBody>
      <dsp:txXfrm>
        <a:off x="58312" y="2581968"/>
        <a:ext cx="2531250" cy="742500"/>
      </dsp:txXfrm>
    </dsp:sp>
    <dsp:sp modelId="{BCD8CDD9-0C56-4401-ADB1-8B48DAB2C96F}">
      <dsp:nvSpPr>
        <dsp:cNvPr id="0" name=""/>
        <dsp:cNvSpPr/>
      </dsp:nvSpPr>
      <dsp:spPr>
        <a:xfrm>
          <a:off x="3526124" y="556968"/>
          <a:ext cx="1544062" cy="1544062"/>
        </a:xfrm>
        <a:prstGeom prst="ellips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B4CA7C4-FCA1-4127-B20A-2A5C031A3CF4}">
      <dsp:nvSpPr>
        <dsp:cNvPr id="0" name=""/>
        <dsp:cNvSpPr/>
      </dsp:nvSpPr>
      <dsp:spPr>
        <a:xfrm>
          <a:off x="3855187" y="886031"/>
          <a:ext cx="885937" cy="885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E6FE37A-5DB0-4899-9FCB-0CE39BC185F8}">
      <dsp:nvSpPr>
        <dsp:cNvPr id="0" name=""/>
        <dsp:cNvSpPr/>
      </dsp:nvSpPr>
      <dsp:spPr>
        <a:xfrm>
          <a:off x="3032531" y="2581968"/>
          <a:ext cx="25312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kern="1200" dirty="0"/>
            <a:t>Types of vehicles And their registration plates. </a:t>
          </a:r>
          <a:endParaRPr lang="en-US" sz="1500" kern="1200" dirty="0"/>
        </a:p>
        <a:p>
          <a:pPr marL="0" lvl="0" indent="0" algn="ctr" defTabSz="666750">
            <a:lnSpc>
              <a:spcPct val="100000"/>
            </a:lnSpc>
            <a:spcBef>
              <a:spcPct val="0"/>
            </a:spcBef>
            <a:spcAft>
              <a:spcPct val="35000"/>
            </a:spcAft>
            <a:buNone/>
            <a:defRPr cap="all"/>
          </a:pPr>
          <a:endParaRPr lang="en-US" sz="1500" kern="1200" dirty="0"/>
        </a:p>
      </dsp:txBody>
      <dsp:txXfrm>
        <a:off x="3032531" y="2581968"/>
        <a:ext cx="2531250" cy="742500"/>
      </dsp:txXfrm>
    </dsp:sp>
    <dsp:sp modelId="{FF93E135-77D6-48A0-8871-9BC93D705D06}">
      <dsp:nvSpPr>
        <dsp:cNvPr id="0" name=""/>
        <dsp:cNvSpPr/>
      </dsp:nvSpPr>
      <dsp:spPr>
        <a:xfrm>
          <a:off x="6500343" y="556968"/>
          <a:ext cx="1544062" cy="1544062"/>
        </a:xfrm>
        <a:prstGeom prst="ellips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9509775-983E-4110-B989-EE2CD6514BE0}">
      <dsp:nvSpPr>
        <dsp:cNvPr id="0" name=""/>
        <dsp:cNvSpPr/>
      </dsp:nvSpPr>
      <dsp:spPr>
        <a:xfrm>
          <a:off x="6854805" y="825441"/>
          <a:ext cx="885937" cy="88593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8000" r="-8000"/>
          </a:stretch>
        </a:blip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AEDC777-00B3-41D7-9AE1-23D741E941C3}">
      <dsp:nvSpPr>
        <dsp:cNvPr id="0" name=""/>
        <dsp:cNvSpPr/>
      </dsp:nvSpPr>
      <dsp:spPr>
        <a:xfrm>
          <a:off x="6006749" y="2581968"/>
          <a:ext cx="25312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Rate of accidents in India (state wise analysis) .</a:t>
          </a:r>
          <a:endParaRPr lang="en-US" sz="1600" b="0" kern="1200" dirty="0"/>
        </a:p>
      </dsp:txBody>
      <dsp:txXfrm>
        <a:off x="6006749" y="2581968"/>
        <a:ext cx="2531250" cy="74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A4D437-1FA1-4C87-96DA-D85C108A30C2}">
      <dsp:nvSpPr>
        <dsp:cNvPr id="0" name=""/>
        <dsp:cNvSpPr/>
      </dsp:nvSpPr>
      <dsp:spPr>
        <a:xfrm>
          <a:off x="640" y="1579661"/>
          <a:ext cx="3146414" cy="1003375"/>
        </a:xfrm>
        <a:prstGeom prst="roundRect">
          <a:avLst>
            <a:gd name="adj" fmla="val 10000"/>
          </a:avLst>
        </a:prstGeom>
        <a:gradFill rotWithShape="0">
          <a:gsLst>
            <a:gs pos="0">
              <a:schemeClr val="accent2">
                <a:alpha val="80000"/>
                <a:hueOff val="0"/>
                <a:satOff val="0"/>
                <a:lumOff val="0"/>
                <a:alphaOff val="0"/>
                <a:tint val="96000"/>
                <a:lumMod val="100000"/>
              </a:schemeClr>
            </a:gs>
            <a:gs pos="78000">
              <a:schemeClr val="accent2">
                <a:alpha val="8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sp3d extrusionH="57150">
            <a:bevelT w="38100" h="38100"/>
          </a:sp3d>
        </a:bodyPr>
        <a:lstStyle/>
        <a:p>
          <a:pPr marL="0" lvl="0" indent="0" algn="ctr" defTabSz="1422400">
            <a:lnSpc>
              <a:spcPct val="90000"/>
            </a:lnSpc>
            <a:spcBef>
              <a:spcPct val="0"/>
            </a:spcBef>
            <a:spcAft>
              <a:spcPct val="35000"/>
            </a:spcAft>
            <a:buNone/>
          </a:pPr>
          <a:r>
            <a:rPr lang="en-US" sz="3200" b="0" u="sng" kern="1200" cap="none" spc="0" dirty="0">
              <a:ln w="0">
                <a:solidFill>
                  <a:schemeClr val="tx1">
                    <a:lumMod val="75000"/>
                    <a:lumOff val="25000"/>
                  </a:schemeClr>
                </a:solidFill>
              </a:ln>
              <a:solidFill>
                <a:schemeClr val="tx1">
                  <a:lumMod val="95000"/>
                  <a:lumOff val="5000"/>
                </a:schemeClr>
              </a:solidFill>
              <a:effectLst>
                <a:reflection blurRad="6350" stA="53000" endA="300" endPos="35500" dir="5400000" sy="-90000" algn="bl" rotWithShape="0"/>
              </a:effectLst>
              <a:latin typeface="Berlin Sans FB" panose="020E0602020502020306" pitchFamily="34" charset="0"/>
            </a:rPr>
            <a:t>Types of vehicles </a:t>
          </a:r>
          <a:endParaRPr lang="en-IN" sz="3200" b="0" kern="1200" cap="none" spc="0" dirty="0">
            <a:ln w="0">
              <a:solidFill>
                <a:schemeClr val="tx1">
                  <a:lumMod val="75000"/>
                  <a:lumOff val="25000"/>
                </a:schemeClr>
              </a:solidFill>
            </a:ln>
            <a:solidFill>
              <a:schemeClr val="tx1">
                <a:lumMod val="95000"/>
                <a:lumOff val="5000"/>
              </a:schemeClr>
            </a:solidFill>
            <a:effectLst>
              <a:reflection blurRad="6350" stA="53000" endA="300" endPos="35500" dir="5400000" sy="-90000" algn="bl" rotWithShape="0"/>
            </a:effectLst>
          </a:endParaRPr>
        </a:p>
      </dsp:txBody>
      <dsp:txXfrm>
        <a:off x="30028" y="1609049"/>
        <a:ext cx="3087638" cy="944599"/>
      </dsp:txXfrm>
    </dsp:sp>
    <dsp:sp modelId="{9503E7B8-15AB-4588-ABB8-FB667C26C479}">
      <dsp:nvSpPr>
        <dsp:cNvPr id="0" name=""/>
        <dsp:cNvSpPr/>
      </dsp:nvSpPr>
      <dsp:spPr>
        <a:xfrm rot="19352575">
          <a:off x="2983599" y="1565218"/>
          <a:ext cx="1585476" cy="68027"/>
        </a:xfrm>
        <a:custGeom>
          <a:avLst/>
          <a:gdLst/>
          <a:ahLst/>
          <a:cxnLst/>
          <a:rect l="0" t="0" r="0" b="0"/>
          <a:pathLst>
            <a:path>
              <a:moveTo>
                <a:pt x="0" y="34013"/>
              </a:moveTo>
              <a:lnTo>
                <a:pt x="1585476" y="34013"/>
              </a:lnTo>
            </a:path>
          </a:pathLst>
        </a:custGeom>
        <a:noFill/>
        <a:ln w="19050" cap="rnd" cmpd="sng" algn="ctr">
          <a:solidFill>
            <a:schemeClr val="accent2">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36700" y="1559594"/>
        <a:ext cx="79273" cy="79273"/>
      </dsp:txXfrm>
    </dsp:sp>
    <dsp:sp modelId="{9D3C25B5-4220-486F-9197-8F024A029494}">
      <dsp:nvSpPr>
        <dsp:cNvPr id="0" name=""/>
        <dsp:cNvSpPr/>
      </dsp:nvSpPr>
      <dsp:spPr>
        <a:xfrm>
          <a:off x="4405620" y="752987"/>
          <a:ext cx="3146414" cy="728253"/>
        </a:xfrm>
        <a:prstGeom prst="roundRect">
          <a:avLst>
            <a:gd name="adj" fmla="val 10000"/>
          </a:avLst>
        </a:prstGeom>
        <a:gradFill rotWithShape="0">
          <a:gsLst>
            <a:gs pos="0">
              <a:schemeClr val="accent2">
                <a:alpha val="70000"/>
                <a:hueOff val="0"/>
                <a:satOff val="0"/>
                <a:lumOff val="0"/>
                <a:alphaOff val="0"/>
                <a:tint val="96000"/>
                <a:lumMod val="100000"/>
              </a:schemeClr>
            </a:gs>
            <a:gs pos="78000">
              <a:schemeClr val="accent2">
                <a:alpha val="70000"/>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sp3d extrusionH="57150">
            <a:bevelT w="38100" h="38100"/>
          </a:sp3d>
        </a:bodyPr>
        <a:lstStyle/>
        <a:p>
          <a:pPr marL="0" lvl="0" indent="0" algn="ctr" defTabSz="800100">
            <a:lnSpc>
              <a:spcPct val="90000"/>
            </a:lnSpc>
            <a:spcBef>
              <a:spcPct val="0"/>
            </a:spcBef>
            <a:spcAft>
              <a:spcPct val="35000"/>
            </a:spcAft>
            <a:buNone/>
          </a:pPr>
          <a:r>
            <a:rPr lang="en-IN" sz="1800" b="0" kern="1200" cap="none" spc="0" dirty="0">
              <a:ln w="0"/>
              <a:solidFill>
                <a:schemeClr val="tx1"/>
              </a:solidFill>
              <a:effectLst>
                <a:outerShdw blurRad="38100" dist="19050" dir="2700000" algn="tl" rotWithShape="0">
                  <a:schemeClr val="dk1">
                    <a:alpha val="40000"/>
                  </a:schemeClr>
                </a:outerShdw>
              </a:effectLst>
            </a:rPr>
            <a:t>E-vehicles </a:t>
          </a:r>
        </a:p>
      </dsp:txBody>
      <dsp:txXfrm>
        <a:off x="4426950" y="774317"/>
        <a:ext cx="3103754" cy="685593"/>
      </dsp:txXfrm>
    </dsp:sp>
    <dsp:sp modelId="{0D4082C9-DE10-4705-B24D-E38339B749AA}">
      <dsp:nvSpPr>
        <dsp:cNvPr id="0" name=""/>
        <dsp:cNvSpPr/>
      </dsp:nvSpPr>
      <dsp:spPr>
        <a:xfrm>
          <a:off x="3147054" y="2047335"/>
          <a:ext cx="1258565" cy="68027"/>
        </a:xfrm>
        <a:custGeom>
          <a:avLst/>
          <a:gdLst/>
          <a:ahLst/>
          <a:cxnLst/>
          <a:rect l="0" t="0" r="0" b="0"/>
          <a:pathLst>
            <a:path>
              <a:moveTo>
                <a:pt x="0" y="34013"/>
              </a:moveTo>
              <a:lnTo>
                <a:pt x="1258565" y="34013"/>
              </a:lnTo>
            </a:path>
          </a:pathLst>
        </a:custGeom>
        <a:noFill/>
        <a:ln w="19050" cap="rnd" cmpd="sng" algn="ctr">
          <a:solidFill>
            <a:schemeClr val="accent2">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44873" y="2049884"/>
        <a:ext cx="62928" cy="62928"/>
      </dsp:txXfrm>
    </dsp:sp>
    <dsp:sp modelId="{DF0E8F8B-E402-4483-A9FC-74083BE6D7B3}">
      <dsp:nvSpPr>
        <dsp:cNvPr id="0" name=""/>
        <dsp:cNvSpPr/>
      </dsp:nvSpPr>
      <dsp:spPr>
        <a:xfrm>
          <a:off x="4405620" y="1717222"/>
          <a:ext cx="3146414" cy="728253"/>
        </a:xfrm>
        <a:prstGeom prst="roundRect">
          <a:avLst>
            <a:gd name="adj" fmla="val 10000"/>
          </a:avLst>
        </a:prstGeom>
        <a:gradFill rotWithShape="0">
          <a:gsLst>
            <a:gs pos="0">
              <a:schemeClr val="accent2">
                <a:alpha val="70000"/>
                <a:hueOff val="0"/>
                <a:satOff val="0"/>
                <a:lumOff val="0"/>
                <a:alphaOff val="0"/>
                <a:tint val="96000"/>
                <a:lumMod val="100000"/>
              </a:schemeClr>
            </a:gs>
            <a:gs pos="78000">
              <a:schemeClr val="accent2">
                <a:alpha val="70000"/>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sp3d extrusionH="57150">
            <a:bevelT w="38100" h="38100"/>
          </a:sp3d>
        </a:bodyPr>
        <a:lstStyle/>
        <a:p>
          <a:pPr marL="0" lvl="0" indent="0" algn="ctr" defTabSz="800100">
            <a:lnSpc>
              <a:spcPct val="90000"/>
            </a:lnSpc>
            <a:spcBef>
              <a:spcPct val="0"/>
            </a:spcBef>
            <a:spcAft>
              <a:spcPct val="35000"/>
            </a:spcAft>
            <a:buNone/>
          </a:pPr>
          <a:r>
            <a:rPr lang="en-IN" sz="1800" b="0" kern="1200" cap="none" spc="0" dirty="0">
              <a:ln w="0"/>
              <a:solidFill>
                <a:schemeClr val="tx1"/>
              </a:solidFill>
              <a:effectLst>
                <a:outerShdw blurRad="38100" dist="19050" dir="2700000" algn="tl" rotWithShape="0">
                  <a:schemeClr val="dk1">
                    <a:alpha val="40000"/>
                  </a:schemeClr>
                </a:outerShdw>
              </a:effectLst>
            </a:rPr>
            <a:t>Petrol/</a:t>
          </a:r>
          <a:r>
            <a:rPr lang="en-IN" sz="1800" b="0" kern="1200" cap="none" spc="0" dirty="0" err="1">
              <a:ln w="0"/>
              <a:solidFill>
                <a:schemeClr val="tx1"/>
              </a:solidFill>
              <a:effectLst>
                <a:outerShdw blurRad="38100" dist="19050" dir="2700000" algn="tl" rotWithShape="0">
                  <a:schemeClr val="dk1">
                    <a:alpha val="40000"/>
                  </a:schemeClr>
                </a:outerShdw>
              </a:effectLst>
            </a:rPr>
            <a:t>CNG</a:t>
          </a:r>
          <a:r>
            <a:rPr lang="en-IN" sz="1800" b="0" kern="1200" cap="none" spc="0" dirty="0">
              <a:ln w="0"/>
              <a:solidFill>
                <a:schemeClr val="tx1"/>
              </a:solidFill>
              <a:effectLst>
                <a:outerShdw blurRad="38100" dist="19050" dir="2700000" algn="tl" rotWithShape="0">
                  <a:schemeClr val="dk1">
                    <a:alpha val="40000"/>
                  </a:schemeClr>
                </a:outerShdw>
              </a:effectLst>
            </a:rPr>
            <a:t> vehicles</a:t>
          </a:r>
        </a:p>
      </dsp:txBody>
      <dsp:txXfrm>
        <a:off x="4426950" y="1738552"/>
        <a:ext cx="3103754" cy="685593"/>
      </dsp:txXfrm>
    </dsp:sp>
    <dsp:sp modelId="{B8B7A1A4-1626-4805-A627-EDAEEC4F6198}">
      <dsp:nvSpPr>
        <dsp:cNvPr id="0" name=""/>
        <dsp:cNvSpPr/>
      </dsp:nvSpPr>
      <dsp:spPr>
        <a:xfrm rot="2247425">
          <a:off x="2983599" y="2529452"/>
          <a:ext cx="1585476" cy="68027"/>
        </a:xfrm>
        <a:custGeom>
          <a:avLst/>
          <a:gdLst/>
          <a:ahLst/>
          <a:cxnLst/>
          <a:rect l="0" t="0" r="0" b="0"/>
          <a:pathLst>
            <a:path>
              <a:moveTo>
                <a:pt x="0" y="34013"/>
              </a:moveTo>
              <a:lnTo>
                <a:pt x="1585476" y="34013"/>
              </a:lnTo>
            </a:path>
          </a:pathLst>
        </a:custGeom>
        <a:noFill/>
        <a:ln w="19050" cap="rnd" cmpd="sng" algn="ctr">
          <a:solidFill>
            <a:schemeClr val="accent2">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36700" y="2523829"/>
        <a:ext cx="79273" cy="79273"/>
      </dsp:txXfrm>
    </dsp:sp>
    <dsp:sp modelId="{C7D5CD99-BB1F-4F6F-818A-F6FDEEC6B5D1}">
      <dsp:nvSpPr>
        <dsp:cNvPr id="0" name=""/>
        <dsp:cNvSpPr/>
      </dsp:nvSpPr>
      <dsp:spPr>
        <a:xfrm>
          <a:off x="4405620" y="2681456"/>
          <a:ext cx="3146414" cy="728253"/>
        </a:xfrm>
        <a:prstGeom prst="roundRect">
          <a:avLst>
            <a:gd name="adj" fmla="val 10000"/>
          </a:avLst>
        </a:prstGeom>
        <a:gradFill rotWithShape="0">
          <a:gsLst>
            <a:gs pos="0">
              <a:schemeClr val="accent2">
                <a:alpha val="70000"/>
                <a:hueOff val="0"/>
                <a:satOff val="0"/>
                <a:lumOff val="0"/>
                <a:alphaOff val="0"/>
                <a:tint val="96000"/>
                <a:lumMod val="100000"/>
              </a:schemeClr>
            </a:gs>
            <a:gs pos="78000">
              <a:schemeClr val="accent2">
                <a:alpha val="70000"/>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sp3d extrusionH="57150">
            <a:bevelT w="38100" h="38100"/>
          </a:sp3d>
        </a:bodyPr>
        <a:lstStyle/>
        <a:p>
          <a:pPr marL="0" lvl="0" indent="0" algn="ctr" defTabSz="800100">
            <a:lnSpc>
              <a:spcPct val="90000"/>
            </a:lnSpc>
            <a:spcBef>
              <a:spcPct val="0"/>
            </a:spcBef>
            <a:spcAft>
              <a:spcPct val="35000"/>
            </a:spcAft>
            <a:buNone/>
          </a:pPr>
          <a:r>
            <a:rPr lang="en-IN" sz="1800" b="0" kern="1200" cap="none" spc="0" dirty="0">
              <a:ln w="0"/>
              <a:solidFill>
                <a:schemeClr val="tx1"/>
              </a:solidFill>
              <a:effectLst>
                <a:outerShdw blurRad="38100" dist="19050" dir="2700000" algn="tl" rotWithShape="0">
                  <a:schemeClr val="dk1">
                    <a:alpha val="40000"/>
                  </a:schemeClr>
                </a:outerShdw>
              </a:effectLst>
            </a:rPr>
            <a:t>Diesel Vehicles</a:t>
          </a:r>
        </a:p>
      </dsp:txBody>
      <dsp:txXfrm>
        <a:off x="4426950" y="2702786"/>
        <a:ext cx="3103754" cy="685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C08E5-1D6F-4A97-933C-0CEF9787C394}">
      <dsp:nvSpPr>
        <dsp:cNvPr id="0" name=""/>
        <dsp:cNvSpPr/>
      </dsp:nvSpPr>
      <dsp:spPr>
        <a:xfrm>
          <a:off x="1390467" y="2110621"/>
          <a:ext cx="2183201" cy="1068004"/>
        </a:xfrm>
        <a:prstGeom prst="roundRect">
          <a:avLst>
            <a:gd name="adj" fmla="val 10000"/>
          </a:avLst>
        </a:prstGeom>
        <a:gradFill rotWithShape="0">
          <a:gsLst>
            <a:gs pos="0">
              <a:schemeClr val="accent2">
                <a:alpha val="80000"/>
                <a:hueOff val="0"/>
                <a:satOff val="0"/>
                <a:lumOff val="0"/>
                <a:alphaOff val="0"/>
                <a:tint val="96000"/>
                <a:lumMod val="100000"/>
              </a:schemeClr>
            </a:gs>
            <a:gs pos="78000">
              <a:schemeClr val="accent2">
                <a:alpha val="8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sp3d extrusionH="57150">
            <a:bevelT w="38100" h="38100"/>
          </a:sp3d>
        </a:bodyPr>
        <a:lstStyle/>
        <a:p>
          <a:pPr marL="0" lvl="0" indent="0" algn="ctr" defTabSz="1244600">
            <a:lnSpc>
              <a:spcPct val="90000"/>
            </a:lnSpc>
            <a:spcBef>
              <a:spcPct val="0"/>
            </a:spcBef>
            <a:spcAft>
              <a:spcPct val="35000"/>
            </a:spcAft>
            <a:buNone/>
          </a:pPr>
          <a:r>
            <a:rPr lang="en-IN" sz="2800" b="0" u="sng" kern="1200" cap="none" spc="0" dirty="0">
              <a:ln w="0">
                <a:solidFill>
                  <a:schemeClr val="bg2">
                    <a:lumMod val="25000"/>
                  </a:schemeClr>
                </a:solidFill>
              </a:ln>
              <a:solidFill>
                <a:schemeClr val="bg2">
                  <a:lumMod val="10000"/>
                </a:schemeClr>
              </a:solidFill>
              <a:effectLst>
                <a:reflection blurRad="6350" stA="53000" endA="300" endPos="35500" dir="5400000" sy="-90000" algn="bl" rotWithShape="0"/>
              </a:effectLst>
            </a:rPr>
            <a:t>Types of </a:t>
          </a:r>
          <a:r>
            <a:rPr lang="en-IN" sz="2800" b="0" u="sng" kern="1200" cap="none" spc="0" dirty="0" err="1">
              <a:ln w="0">
                <a:solidFill>
                  <a:schemeClr val="bg2">
                    <a:lumMod val="25000"/>
                  </a:schemeClr>
                </a:solidFill>
              </a:ln>
              <a:solidFill>
                <a:schemeClr val="bg2">
                  <a:lumMod val="10000"/>
                </a:schemeClr>
              </a:solidFill>
              <a:effectLst>
                <a:reflection blurRad="6350" stA="53000" endA="300" endPos="35500" dir="5400000" sy="-90000" algn="bl" rotWithShape="0"/>
              </a:effectLst>
            </a:rPr>
            <a:t>HSRP</a:t>
          </a:r>
          <a:endParaRPr lang="en-IN" sz="4000" b="0" u="sng" kern="1200" cap="none" spc="0" dirty="0">
            <a:ln w="0">
              <a:solidFill>
                <a:schemeClr val="bg2">
                  <a:lumMod val="25000"/>
                </a:schemeClr>
              </a:solidFill>
            </a:ln>
            <a:solidFill>
              <a:schemeClr val="bg2">
                <a:lumMod val="10000"/>
              </a:schemeClr>
            </a:solidFill>
            <a:effectLst>
              <a:reflection blurRad="6350" stA="53000" endA="300" endPos="35500" dir="5400000" sy="-90000" algn="bl" rotWithShape="0"/>
            </a:effectLst>
          </a:endParaRPr>
        </a:p>
      </dsp:txBody>
      <dsp:txXfrm>
        <a:off x="1421748" y="2141902"/>
        <a:ext cx="2120639" cy="1005442"/>
      </dsp:txXfrm>
    </dsp:sp>
    <dsp:sp modelId="{8783C066-63EF-45A2-959E-C1AEA80F3E9A}">
      <dsp:nvSpPr>
        <dsp:cNvPr id="0" name=""/>
        <dsp:cNvSpPr/>
      </dsp:nvSpPr>
      <dsp:spPr>
        <a:xfrm rot="17119042">
          <a:off x="2692288" y="1478004"/>
          <a:ext cx="2395594" cy="22741"/>
        </a:xfrm>
        <a:custGeom>
          <a:avLst/>
          <a:gdLst/>
          <a:ahLst/>
          <a:cxnLst/>
          <a:rect l="0" t="0" r="0" b="0"/>
          <a:pathLst>
            <a:path>
              <a:moveTo>
                <a:pt x="0" y="11370"/>
              </a:moveTo>
              <a:lnTo>
                <a:pt x="2395594" y="11370"/>
              </a:lnTo>
            </a:path>
          </a:pathLst>
        </a:custGeom>
        <a:noFill/>
        <a:ln w="19050" cap="rnd" cmpd="sng" algn="ctr">
          <a:solidFill>
            <a:schemeClr val="accent2">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830196" y="1429485"/>
        <a:ext cx="119779" cy="119779"/>
      </dsp:txXfrm>
    </dsp:sp>
    <dsp:sp modelId="{745A1AB8-65A7-4C85-AF8D-192A5A195ED4}">
      <dsp:nvSpPr>
        <dsp:cNvPr id="0" name=""/>
        <dsp:cNvSpPr/>
      </dsp:nvSpPr>
      <dsp:spPr>
        <a:xfrm>
          <a:off x="4206502" y="1"/>
          <a:ext cx="1996439" cy="668250"/>
        </a:xfrm>
        <a:prstGeom prst="roundRect">
          <a:avLst>
            <a:gd name="adj" fmla="val 10000"/>
          </a:avLst>
        </a:prstGeom>
        <a:gradFill rotWithShape="0">
          <a:gsLst>
            <a:gs pos="0">
              <a:schemeClr val="accent2">
                <a:alpha val="70000"/>
                <a:hueOff val="0"/>
                <a:satOff val="0"/>
                <a:lumOff val="0"/>
                <a:alphaOff val="0"/>
                <a:tint val="96000"/>
                <a:lumMod val="100000"/>
              </a:schemeClr>
            </a:gs>
            <a:gs pos="78000">
              <a:schemeClr val="accent2">
                <a:alpha val="70000"/>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IN" sz="1050" kern="1200" dirty="0">
              <a:ln>
                <a:solidFill>
                  <a:schemeClr val="bg2">
                    <a:lumMod val="25000"/>
                  </a:schemeClr>
                </a:solidFill>
              </a:ln>
              <a:solidFill>
                <a:schemeClr val="bg2">
                  <a:lumMod val="25000"/>
                </a:schemeClr>
              </a:solidFill>
            </a:rPr>
            <a:t>Commercial</a:t>
          </a:r>
        </a:p>
        <a:p>
          <a:pPr marL="0" lvl="0" indent="0" algn="ctr" defTabSz="466725">
            <a:lnSpc>
              <a:spcPct val="90000"/>
            </a:lnSpc>
            <a:spcBef>
              <a:spcPct val="0"/>
            </a:spcBef>
            <a:spcAft>
              <a:spcPct val="35000"/>
            </a:spcAft>
            <a:buNone/>
          </a:pPr>
          <a:r>
            <a:rPr lang="en-IN" sz="1050" kern="1200" dirty="0">
              <a:ln>
                <a:solidFill>
                  <a:schemeClr val="bg2">
                    <a:lumMod val="25000"/>
                  </a:schemeClr>
                </a:solidFill>
              </a:ln>
              <a:solidFill>
                <a:schemeClr val="bg2">
                  <a:lumMod val="25000"/>
                </a:schemeClr>
              </a:solidFill>
            </a:rPr>
            <a:t>/ Public</a:t>
          </a:r>
        </a:p>
        <a:p>
          <a:pPr marL="0" lvl="0" indent="0" algn="ctr" defTabSz="466725">
            <a:lnSpc>
              <a:spcPct val="90000"/>
            </a:lnSpc>
            <a:spcBef>
              <a:spcPct val="0"/>
            </a:spcBef>
            <a:spcAft>
              <a:spcPct val="35000"/>
            </a:spcAft>
            <a:buNone/>
          </a:pPr>
          <a:r>
            <a:rPr lang="en-IN" sz="900" kern="1200" dirty="0">
              <a:ln>
                <a:solidFill>
                  <a:schemeClr val="bg2">
                    <a:lumMod val="25000"/>
                  </a:schemeClr>
                </a:solidFill>
              </a:ln>
              <a:solidFill>
                <a:schemeClr val="bg2">
                  <a:lumMod val="25000"/>
                </a:schemeClr>
              </a:solidFill>
            </a:rPr>
            <a:t>( Yellow)</a:t>
          </a:r>
        </a:p>
      </dsp:txBody>
      <dsp:txXfrm>
        <a:off x="4226074" y="19573"/>
        <a:ext cx="1957295" cy="629106"/>
      </dsp:txXfrm>
    </dsp:sp>
    <dsp:sp modelId="{AE680C77-1CCA-4BF8-9756-00E4D6262B00}">
      <dsp:nvSpPr>
        <dsp:cNvPr id="0" name=""/>
        <dsp:cNvSpPr/>
      </dsp:nvSpPr>
      <dsp:spPr>
        <a:xfrm rot="17534213">
          <a:off x="3053970" y="1859322"/>
          <a:ext cx="1672230" cy="22741"/>
        </a:xfrm>
        <a:custGeom>
          <a:avLst/>
          <a:gdLst/>
          <a:ahLst/>
          <a:cxnLst/>
          <a:rect l="0" t="0" r="0" b="0"/>
          <a:pathLst>
            <a:path>
              <a:moveTo>
                <a:pt x="0" y="11370"/>
              </a:moveTo>
              <a:lnTo>
                <a:pt x="1672230" y="11370"/>
              </a:lnTo>
            </a:path>
          </a:pathLst>
        </a:custGeom>
        <a:noFill/>
        <a:ln w="19050" cap="rnd" cmpd="sng" algn="ctr">
          <a:solidFill>
            <a:schemeClr val="accent2">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3848280" y="1828887"/>
        <a:ext cx="83611" cy="83611"/>
      </dsp:txXfrm>
    </dsp:sp>
    <dsp:sp modelId="{A3169687-8A4D-4E48-9667-8F796A76C106}">
      <dsp:nvSpPr>
        <dsp:cNvPr id="0" name=""/>
        <dsp:cNvSpPr/>
      </dsp:nvSpPr>
      <dsp:spPr>
        <a:xfrm>
          <a:off x="4206502" y="762636"/>
          <a:ext cx="1996439" cy="668250"/>
        </a:xfrm>
        <a:prstGeom prst="roundRect">
          <a:avLst>
            <a:gd name="adj" fmla="val 10000"/>
          </a:avLst>
        </a:prstGeom>
        <a:gradFill rotWithShape="0">
          <a:gsLst>
            <a:gs pos="0">
              <a:schemeClr val="accent2">
                <a:alpha val="70000"/>
                <a:hueOff val="0"/>
                <a:satOff val="0"/>
                <a:lumOff val="0"/>
                <a:alphaOff val="0"/>
                <a:tint val="96000"/>
                <a:lumMod val="100000"/>
              </a:schemeClr>
            </a:gs>
            <a:gs pos="78000">
              <a:schemeClr val="accent2">
                <a:alpha val="70000"/>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ln>
                <a:solidFill>
                  <a:schemeClr val="bg2">
                    <a:lumMod val="25000"/>
                  </a:schemeClr>
                </a:solidFill>
              </a:ln>
              <a:solidFill>
                <a:schemeClr val="bg2">
                  <a:lumMod val="25000"/>
                </a:schemeClr>
              </a:solidFill>
            </a:rPr>
            <a:t>Private</a:t>
          </a:r>
        </a:p>
        <a:p>
          <a:pPr marL="0" lvl="0" indent="0" algn="ctr" defTabSz="622300">
            <a:lnSpc>
              <a:spcPct val="90000"/>
            </a:lnSpc>
            <a:spcBef>
              <a:spcPct val="0"/>
            </a:spcBef>
            <a:spcAft>
              <a:spcPct val="35000"/>
            </a:spcAft>
            <a:buNone/>
          </a:pPr>
          <a:r>
            <a:rPr lang="en-IN" sz="900" kern="1200" dirty="0">
              <a:ln>
                <a:solidFill>
                  <a:schemeClr val="bg2">
                    <a:lumMod val="25000"/>
                  </a:schemeClr>
                </a:solidFill>
              </a:ln>
              <a:solidFill>
                <a:schemeClr val="bg2">
                  <a:lumMod val="25000"/>
                </a:schemeClr>
              </a:solidFill>
            </a:rPr>
            <a:t>( White / Gray ) </a:t>
          </a:r>
        </a:p>
      </dsp:txBody>
      <dsp:txXfrm>
        <a:off x="4226074" y="782208"/>
        <a:ext cx="1957295" cy="629106"/>
      </dsp:txXfrm>
    </dsp:sp>
    <dsp:sp modelId="{C5508D20-F4E4-4F1F-A448-89E0B22F818C}">
      <dsp:nvSpPr>
        <dsp:cNvPr id="0" name=""/>
        <dsp:cNvSpPr/>
      </dsp:nvSpPr>
      <dsp:spPr>
        <a:xfrm rot="18544547">
          <a:off x="3388114" y="2243566"/>
          <a:ext cx="1003943" cy="22741"/>
        </a:xfrm>
        <a:custGeom>
          <a:avLst/>
          <a:gdLst/>
          <a:ahLst/>
          <a:cxnLst/>
          <a:rect l="0" t="0" r="0" b="0"/>
          <a:pathLst>
            <a:path>
              <a:moveTo>
                <a:pt x="0" y="11370"/>
              </a:moveTo>
              <a:lnTo>
                <a:pt x="1003943" y="11370"/>
              </a:lnTo>
            </a:path>
          </a:pathLst>
        </a:custGeom>
        <a:noFill/>
        <a:ln w="19050" cap="rnd" cmpd="sng" algn="ctr">
          <a:solidFill>
            <a:schemeClr val="accent2">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864987" y="2229838"/>
        <a:ext cx="50197" cy="50197"/>
      </dsp:txXfrm>
    </dsp:sp>
    <dsp:sp modelId="{32AD1B36-B0FA-447B-A568-6E94A6292DA2}">
      <dsp:nvSpPr>
        <dsp:cNvPr id="0" name=""/>
        <dsp:cNvSpPr/>
      </dsp:nvSpPr>
      <dsp:spPr>
        <a:xfrm>
          <a:off x="4206502" y="1531124"/>
          <a:ext cx="1996439" cy="668250"/>
        </a:xfrm>
        <a:prstGeom prst="roundRect">
          <a:avLst>
            <a:gd name="adj" fmla="val 10000"/>
          </a:avLst>
        </a:prstGeom>
        <a:gradFill rotWithShape="0">
          <a:gsLst>
            <a:gs pos="0">
              <a:schemeClr val="accent2">
                <a:alpha val="70000"/>
                <a:hueOff val="0"/>
                <a:satOff val="0"/>
                <a:lumOff val="0"/>
                <a:alphaOff val="0"/>
                <a:tint val="96000"/>
                <a:lumMod val="100000"/>
              </a:schemeClr>
            </a:gs>
            <a:gs pos="78000">
              <a:schemeClr val="accent2">
                <a:alpha val="70000"/>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ln>
                <a:solidFill>
                  <a:schemeClr val="bg2">
                    <a:lumMod val="25000"/>
                  </a:schemeClr>
                </a:solidFill>
              </a:ln>
              <a:solidFill>
                <a:schemeClr val="bg2">
                  <a:lumMod val="25000"/>
                </a:schemeClr>
              </a:solidFill>
            </a:rPr>
            <a:t>Electric</a:t>
          </a:r>
        </a:p>
        <a:p>
          <a:pPr marL="0" lvl="0" indent="0" algn="ctr" defTabSz="622300">
            <a:lnSpc>
              <a:spcPct val="90000"/>
            </a:lnSpc>
            <a:spcBef>
              <a:spcPct val="0"/>
            </a:spcBef>
            <a:spcAft>
              <a:spcPct val="35000"/>
            </a:spcAft>
            <a:buNone/>
          </a:pPr>
          <a:r>
            <a:rPr lang="en-IN" sz="900" kern="1200" dirty="0">
              <a:ln>
                <a:solidFill>
                  <a:schemeClr val="bg2">
                    <a:lumMod val="25000"/>
                  </a:schemeClr>
                </a:solidFill>
              </a:ln>
              <a:solidFill>
                <a:schemeClr val="bg2">
                  <a:lumMod val="25000"/>
                </a:schemeClr>
              </a:solidFill>
            </a:rPr>
            <a:t>( Green ) </a:t>
          </a:r>
          <a:endParaRPr lang="en-IN" sz="1050" kern="1200" dirty="0">
            <a:ln>
              <a:solidFill>
                <a:schemeClr val="bg2">
                  <a:lumMod val="25000"/>
                </a:schemeClr>
              </a:solidFill>
            </a:ln>
            <a:solidFill>
              <a:schemeClr val="bg2">
                <a:lumMod val="25000"/>
              </a:schemeClr>
            </a:solidFill>
          </a:endParaRPr>
        </a:p>
      </dsp:txBody>
      <dsp:txXfrm>
        <a:off x="4226074" y="1550696"/>
        <a:ext cx="1957295" cy="629106"/>
      </dsp:txXfrm>
    </dsp:sp>
    <dsp:sp modelId="{DE18A422-21EF-4AAE-9BBA-DC6D2A3E0AA4}">
      <dsp:nvSpPr>
        <dsp:cNvPr id="0" name=""/>
        <dsp:cNvSpPr/>
      </dsp:nvSpPr>
      <dsp:spPr>
        <a:xfrm rot="21540871">
          <a:off x="3573622" y="2627810"/>
          <a:ext cx="632927" cy="22741"/>
        </a:xfrm>
        <a:custGeom>
          <a:avLst/>
          <a:gdLst/>
          <a:ahLst/>
          <a:cxnLst/>
          <a:rect l="0" t="0" r="0" b="0"/>
          <a:pathLst>
            <a:path>
              <a:moveTo>
                <a:pt x="0" y="11370"/>
              </a:moveTo>
              <a:lnTo>
                <a:pt x="632927" y="11370"/>
              </a:lnTo>
            </a:path>
          </a:pathLst>
        </a:custGeom>
        <a:noFill/>
        <a:ln w="19050" cap="rnd" cmpd="sng" algn="ctr">
          <a:solidFill>
            <a:schemeClr val="accent2">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874263" y="2623357"/>
        <a:ext cx="31646" cy="31646"/>
      </dsp:txXfrm>
    </dsp:sp>
    <dsp:sp modelId="{4F3C236E-ABE8-444B-ADD6-481D32AFC835}">
      <dsp:nvSpPr>
        <dsp:cNvPr id="0" name=""/>
        <dsp:cNvSpPr/>
      </dsp:nvSpPr>
      <dsp:spPr>
        <a:xfrm>
          <a:off x="4206502" y="2299612"/>
          <a:ext cx="1996439" cy="668250"/>
        </a:xfrm>
        <a:prstGeom prst="roundRect">
          <a:avLst>
            <a:gd name="adj" fmla="val 10000"/>
          </a:avLst>
        </a:prstGeom>
        <a:gradFill rotWithShape="0">
          <a:gsLst>
            <a:gs pos="0">
              <a:schemeClr val="accent2">
                <a:alpha val="70000"/>
                <a:hueOff val="0"/>
                <a:satOff val="0"/>
                <a:lumOff val="0"/>
                <a:alphaOff val="0"/>
                <a:tint val="96000"/>
                <a:lumMod val="100000"/>
              </a:schemeClr>
            </a:gs>
            <a:gs pos="78000">
              <a:schemeClr val="accent2">
                <a:alpha val="70000"/>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n>
                <a:solidFill>
                  <a:schemeClr val="bg2">
                    <a:lumMod val="25000"/>
                  </a:schemeClr>
                </a:solidFill>
              </a:ln>
              <a:solidFill>
                <a:schemeClr val="bg2">
                  <a:lumMod val="25000"/>
                </a:schemeClr>
              </a:solidFill>
            </a:rPr>
            <a:t>Rental / Self-Driven</a:t>
          </a:r>
        </a:p>
        <a:p>
          <a:pPr marL="0" lvl="0" indent="0" algn="ctr" defTabSz="622300">
            <a:lnSpc>
              <a:spcPct val="90000"/>
            </a:lnSpc>
            <a:spcBef>
              <a:spcPct val="0"/>
            </a:spcBef>
            <a:spcAft>
              <a:spcPct val="35000"/>
            </a:spcAft>
            <a:buNone/>
          </a:pPr>
          <a:r>
            <a:rPr lang="en-IN" sz="900" kern="1200" dirty="0">
              <a:ln>
                <a:solidFill>
                  <a:schemeClr val="bg2">
                    <a:lumMod val="25000"/>
                  </a:schemeClr>
                </a:solidFill>
              </a:ln>
              <a:solidFill>
                <a:schemeClr val="bg2">
                  <a:lumMod val="25000"/>
                </a:schemeClr>
              </a:solidFill>
            </a:rPr>
            <a:t>( Black ) </a:t>
          </a:r>
        </a:p>
      </dsp:txBody>
      <dsp:txXfrm>
        <a:off x="4226074" y="2319184"/>
        <a:ext cx="1957295" cy="629106"/>
      </dsp:txXfrm>
    </dsp:sp>
    <dsp:sp modelId="{03AFE086-B6CE-4D40-B5CA-1F9537287F5E}">
      <dsp:nvSpPr>
        <dsp:cNvPr id="0" name=""/>
        <dsp:cNvSpPr/>
      </dsp:nvSpPr>
      <dsp:spPr>
        <a:xfrm rot="3177655">
          <a:off x="3381002" y="3020013"/>
          <a:ext cx="969050" cy="22741"/>
        </a:xfrm>
        <a:custGeom>
          <a:avLst/>
          <a:gdLst/>
          <a:ahLst/>
          <a:cxnLst/>
          <a:rect l="0" t="0" r="0" b="0"/>
          <a:pathLst>
            <a:path>
              <a:moveTo>
                <a:pt x="0" y="11370"/>
              </a:moveTo>
              <a:lnTo>
                <a:pt x="969050" y="11370"/>
              </a:lnTo>
            </a:path>
          </a:pathLst>
        </a:custGeom>
        <a:noFill/>
        <a:ln w="19050" cap="rnd" cmpd="sng" algn="ctr">
          <a:solidFill>
            <a:schemeClr val="accent2">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841301" y="3007157"/>
        <a:ext cx="48452" cy="48452"/>
      </dsp:txXfrm>
    </dsp:sp>
    <dsp:sp modelId="{7ECED299-D99F-4A9A-88F5-0E91656BB78D}">
      <dsp:nvSpPr>
        <dsp:cNvPr id="0" name=""/>
        <dsp:cNvSpPr/>
      </dsp:nvSpPr>
      <dsp:spPr>
        <a:xfrm>
          <a:off x="4157386" y="3084018"/>
          <a:ext cx="1996439" cy="668250"/>
        </a:xfrm>
        <a:prstGeom prst="roundRect">
          <a:avLst>
            <a:gd name="adj" fmla="val 10000"/>
          </a:avLst>
        </a:prstGeom>
        <a:gradFill rotWithShape="0">
          <a:gsLst>
            <a:gs pos="0">
              <a:schemeClr val="accent2">
                <a:alpha val="70000"/>
                <a:hueOff val="0"/>
                <a:satOff val="0"/>
                <a:lumOff val="0"/>
                <a:alphaOff val="0"/>
                <a:tint val="96000"/>
                <a:lumMod val="100000"/>
              </a:schemeClr>
            </a:gs>
            <a:gs pos="78000">
              <a:schemeClr val="accent2">
                <a:alpha val="70000"/>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n>
                <a:solidFill>
                  <a:schemeClr val="bg2">
                    <a:lumMod val="25000"/>
                  </a:schemeClr>
                </a:solidFill>
              </a:ln>
              <a:solidFill>
                <a:schemeClr val="bg2">
                  <a:lumMod val="25000"/>
                </a:schemeClr>
              </a:solidFill>
            </a:rPr>
            <a:t>Embassy or Consulate</a:t>
          </a:r>
        </a:p>
        <a:p>
          <a:pPr marL="0" lvl="0" indent="0" algn="ctr" defTabSz="622300">
            <a:lnSpc>
              <a:spcPct val="90000"/>
            </a:lnSpc>
            <a:spcBef>
              <a:spcPct val="0"/>
            </a:spcBef>
            <a:spcAft>
              <a:spcPct val="35000"/>
            </a:spcAft>
            <a:buNone/>
          </a:pPr>
          <a:r>
            <a:rPr lang="en-IN" sz="900" kern="1200" dirty="0">
              <a:ln>
                <a:solidFill>
                  <a:schemeClr val="bg2">
                    <a:lumMod val="25000"/>
                  </a:schemeClr>
                </a:solidFill>
              </a:ln>
              <a:solidFill>
                <a:schemeClr val="bg2">
                  <a:lumMod val="25000"/>
                </a:schemeClr>
              </a:solidFill>
            </a:rPr>
            <a:t>( Sky blue ) </a:t>
          </a:r>
        </a:p>
      </dsp:txBody>
      <dsp:txXfrm>
        <a:off x="4176958" y="3103590"/>
        <a:ext cx="1957295" cy="629106"/>
      </dsp:txXfrm>
    </dsp:sp>
    <dsp:sp modelId="{E002E7CA-DD9F-4CA2-8AF4-79B9E2EC4A42}">
      <dsp:nvSpPr>
        <dsp:cNvPr id="0" name=""/>
        <dsp:cNvSpPr/>
      </dsp:nvSpPr>
      <dsp:spPr>
        <a:xfrm rot="4155971">
          <a:off x="3041131" y="3404257"/>
          <a:ext cx="1648792" cy="22741"/>
        </a:xfrm>
        <a:custGeom>
          <a:avLst/>
          <a:gdLst/>
          <a:ahLst/>
          <a:cxnLst/>
          <a:rect l="0" t="0" r="0" b="0"/>
          <a:pathLst>
            <a:path>
              <a:moveTo>
                <a:pt x="0" y="11370"/>
              </a:moveTo>
              <a:lnTo>
                <a:pt x="1648792" y="11370"/>
              </a:lnTo>
            </a:path>
          </a:pathLst>
        </a:custGeom>
        <a:noFill/>
        <a:ln w="19050" cap="rnd" cmpd="sng" algn="ctr">
          <a:solidFill>
            <a:schemeClr val="accent2">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3824308" y="3374408"/>
        <a:ext cx="82439" cy="82439"/>
      </dsp:txXfrm>
    </dsp:sp>
    <dsp:sp modelId="{9C63A32B-3DB7-44BD-94F5-CE24C73FEA73}">
      <dsp:nvSpPr>
        <dsp:cNvPr id="0" name=""/>
        <dsp:cNvSpPr/>
      </dsp:nvSpPr>
      <dsp:spPr>
        <a:xfrm>
          <a:off x="4157386" y="3852507"/>
          <a:ext cx="1996439" cy="668250"/>
        </a:xfrm>
        <a:prstGeom prst="roundRect">
          <a:avLst>
            <a:gd name="adj" fmla="val 10000"/>
          </a:avLst>
        </a:prstGeom>
        <a:gradFill rotWithShape="0">
          <a:gsLst>
            <a:gs pos="0">
              <a:schemeClr val="accent2">
                <a:alpha val="70000"/>
                <a:hueOff val="0"/>
                <a:satOff val="0"/>
                <a:lumOff val="0"/>
                <a:alphaOff val="0"/>
                <a:tint val="96000"/>
                <a:lumMod val="100000"/>
              </a:schemeClr>
            </a:gs>
            <a:gs pos="78000">
              <a:schemeClr val="accent2">
                <a:alpha val="70000"/>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n>
                <a:solidFill>
                  <a:schemeClr val="bg2">
                    <a:lumMod val="25000"/>
                  </a:schemeClr>
                </a:solidFill>
              </a:ln>
              <a:solidFill>
                <a:schemeClr val="bg2">
                  <a:lumMod val="25000"/>
                </a:schemeClr>
              </a:solidFill>
            </a:rPr>
            <a:t>Military</a:t>
          </a:r>
        </a:p>
        <a:p>
          <a:pPr marL="0" lvl="0" indent="0" algn="ctr" defTabSz="622300">
            <a:lnSpc>
              <a:spcPct val="90000"/>
            </a:lnSpc>
            <a:spcBef>
              <a:spcPct val="0"/>
            </a:spcBef>
            <a:spcAft>
              <a:spcPct val="35000"/>
            </a:spcAft>
            <a:buNone/>
          </a:pPr>
          <a:r>
            <a:rPr lang="en-IN" sz="900" kern="1200" dirty="0">
              <a:ln>
                <a:solidFill>
                  <a:schemeClr val="bg2">
                    <a:lumMod val="25000"/>
                  </a:schemeClr>
                </a:solidFill>
              </a:ln>
              <a:solidFill>
                <a:schemeClr val="bg2">
                  <a:lumMod val="25000"/>
                </a:schemeClr>
              </a:solidFill>
            </a:rPr>
            <a:t>( Mud Brown ) </a:t>
          </a:r>
        </a:p>
      </dsp:txBody>
      <dsp:txXfrm>
        <a:off x="4176958" y="3872079"/>
        <a:ext cx="1957295" cy="629106"/>
      </dsp:txXfrm>
    </dsp:sp>
    <dsp:sp modelId="{A7D06980-38D0-4915-8D5B-66FDB6ED12CD}">
      <dsp:nvSpPr>
        <dsp:cNvPr id="0" name=""/>
        <dsp:cNvSpPr/>
      </dsp:nvSpPr>
      <dsp:spPr>
        <a:xfrm rot="4544870">
          <a:off x="2675177" y="3788501"/>
          <a:ext cx="2383868" cy="22741"/>
        </a:xfrm>
        <a:custGeom>
          <a:avLst/>
          <a:gdLst/>
          <a:ahLst/>
          <a:cxnLst/>
          <a:rect l="0" t="0" r="0" b="0"/>
          <a:pathLst>
            <a:path>
              <a:moveTo>
                <a:pt x="0" y="11370"/>
              </a:moveTo>
              <a:lnTo>
                <a:pt x="2383868" y="11370"/>
              </a:lnTo>
            </a:path>
          </a:pathLst>
        </a:custGeom>
        <a:noFill/>
        <a:ln w="19050" cap="rnd" cmpd="sng" algn="ctr">
          <a:solidFill>
            <a:schemeClr val="accent2">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3807515" y="3740275"/>
        <a:ext cx="119193" cy="119193"/>
      </dsp:txXfrm>
    </dsp:sp>
    <dsp:sp modelId="{3663F421-536F-45FB-88AD-163BBD4D8885}">
      <dsp:nvSpPr>
        <dsp:cNvPr id="0" name=""/>
        <dsp:cNvSpPr/>
      </dsp:nvSpPr>
      <dsp:spPr>
        <a:xfrm>
          <a:off x="4160554" y="4620995"/>
          <a:ext cx="1996439" cy="668250"/>
        </a:xfrm>
        <a:prstGeom prst="roundRect">
          <a:avLst>
            <a:gd name="adj" fmla="val 10000"/>
          </a:avLst>
        </a:prstGeom>
        <a:gradFill rotWithShape="0">
          <a:gsLst>
            <a:gs pos="0">
              <a:schemeClr val="accent2">
                <a:alpha val="70000"/>
                <a:hueOff val="0"/>
                <a:satOff val="0"/>
                <a:lumOff val="0"/>
                <a:alphaOff val="0"/>
                <a:tint val="96000"/>
                <a:lumMod val="100000"/>
              </a:schemeClr>
            </a:gs>
            <a:gs pos="78000">
              <a:schemeClr val="accent2">
                <a:alpha val="70000"/>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n>
                <a:solidFill>
                  <a:schemeClr val="bg2">
                    <a:lumMod val="25000"/>
                  </a:schemeClr>
                </a:solidFill>
              </a:ln>
              <a:solidFill>
                <a:schemeClr val="bg2">
                  <a:lumMod val="25000"/>
                </a:schemeClr>
              </a:solidFill>
            </a:rPr>
            <a:t>President / Governor of state</a:t>
          </a:r>
        </a:p>
        <a:p>
          <a:pPr marL="0" lvl="0" indent="0" algn="ctr" defTabSz="622300">
            <a:lnSpc>
              <a:spcPct val="90000"/>
            </a:lnSpc>
            <a:spcBef>
              <a:spcPct val="0"/>
            </a:spcBef>
            <a:spcAft>
              <a:spcPct val="35000"/>
            </a:spcAft>
            <a:buNone/>
          </a:pPr>
          <a:r>
            <a:rPr lang="en-IN" sz="900" kern="1200" dirty="0">
              <a:ln>
                <a:solidFill>
                  <a:schemeClr val="bg2">
                    <a:lumMod val="25000"/>
                  </a:schemeClr>
                </a:solidFill>
              </a:ln>
              <a:solidFill>
                <a:schemeClr val="bg2">
                  <a:lumMod val="25000"/>
                </a:schemeClr>
              </a:solidFill>
            </a:rPr>
            <a:t>( Red ) </a:t>
          </a:r>
        </a:p>
      </dsp:txBody>
      <dsp:txXfrm>
        <a:off x="4180126" y="4640567"/>
        <a:ext cx="1957295" cy="62910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0.01289</cdr:x>
      <cdr:y>0.02158</cdr:y>
    </cdr:from>
    <cdr:to>
      <cdr:x>0.86094</cdr:x>
      <cdr:y>0.97842</cdr:y>
    </cdr:to>
    <cdr:grpSp>
      <cdr:nvGrpSpPr>
        <cdr:cNvPr id="6" name="Group 5">
          <a:extLst xmlns:a="http://schemas.openxmlformats.org/drawingml/2006/main">
            <a:ext uri="{FF2B5EF4-FFF2-40B4-BE49-F238E27FC236}">
              <a16:creationId xmlns:a16="http://schemas.microsoft.com/office/drawing/2014/main" id="{C9AF67F3-4BFF-3A4A-D6DF-62881E035CC2}"/>
            </a:ext>
          </a:extLst>
        </cdr:cNvPr>
        <cdr:cNvGrpSpPr/>
      </cdr:nvGrpSpPr>
      <cdr:grpSpPr>
        <a:xfrm xmlns:a="http://schemas.openxmlformats.org/drawingml/2006/main">
          <a:off x="107247" y="65499"/>
          <a:ext cx="7055919" cy="2904193"/>
          <a:chOff x="104775" y="342051"/>
          <a:chExt cx="6892925" cy="5184775"/>
        </a:xfrm>
      </cdr:grpSpPr>
      <cdr:cxnSp macro="">
        <cdr:nvCxnSpPr>
          <cdr:cNvPr id="3" name="Straight Arrow Connector 2">
            <a:extLst xmlns:a="http://schemas.openxmlformats.org/drawingml/2006/main">
              <a:ext uri="{FF2B5EF4-FFF2-40B4-BE49-F238E27FC236}">
                <a16:creationId xmlns:a16="http://schemas.microsoft.com/office/drawing/2014/main" id="{54747D4B-E542-B4F9-624C-87733EB0A02E}"/>
              </a:ext>
            </a:extLst>
          </cdr:cNvPr>
          <cdr:cNvCxnSpPr/>
        </cdr:nvCxnSpPr>
        <cdr:spPr>
          <a:xfrm xmlns:a="http://schemas.openxmlformats.org/drawingml/2006/main">
            <a:off x="1130300" y="5281084"/>
            <a:ext cx="5867400" cy="0"/>
          </a:xfrm>
          <a:prstGeom xmlns:a="http://schemas.openxmlformats.org/drawingml/2006/main" prst="straightConnector1">
            <a:avLst/>
          </a:prstGeom>
          <a:ln xmlns:a="http://schemas.openxmlformats.org/drawingml/2006/main">
            <a:tailEnd type="triangle"/>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cxnSp macro="">
        <cdr:nvCxnSpPr>
          <cdr:cNvPr id="4" name="Straight Arrow Connector 3">
            <a:extLst xmlns:a="http://schemas.openxmlformats.org/drawingml/2006/main">
              <a:ext uri="{FF2B5EF4-FFF2-40B4-BE49-F238E27FC236}">
                <a16:creationId xmlns:a16="http://schemas.microsoft.com/office/drawing/2014/main" id="{0177249A-7465-636E-CAF1-67F7CF095B08}"/>
              </a:ext>
            </a:extLst>
          </cdr:cNvPr>
          <cdr:cNvCxnSpPr/>
        </cdr:nvCxnSpPr>
        <cdr:spPr>
          <a:xfrm xmlns:a="http://schemas.openxmlformats.org/drawingml/2006/main" flipV="1">
            <a:off x="104775" y="342051"/>
            <a:ext cx="0" cy="5184775"/>
          </a:xfrm>
          <a:prstGeom xmlns:a="http://schemas.openxmlformats.org/drawingml/2006/main" prst="straightConnector1">
            <a:avLst/>
          </a:prstGeom>
          <a:ln xmlns:a="http://schemas.openxmlformats.org/drawingml/2006/main">
            <a:tailEnd type="triangle"/>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grp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41.9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50:10.929"/>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80 141,'0'-3,"3"-1,4-3,1-3,-1-3,1-2,0-2,1 2,-1 1,-5 3,-6 3,-5 5,-4 5,-4 0,-2 1,0 0,-1-1,0-1,4-3,7-2,4 4,4 4,1 4,1 5,0 2,3-1,0-6,-1-7,0-8,-2-4,0-4,1 0,1 1,0-2,-1 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34.26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1 183,'0'-5,"0"-5,0-7,0-4,0-3,0-2,0-1,0-1,0 10,0 11,4 17,2 11,0 10,-1 10,3 6,0 0,-2 6,-1 2,-1-3,-3-6,0-7,-1-5,0-4,-5-7,-5-7,-2-12,1-5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3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57 7,'0'-5,"0"4,0 6,4 11,7 21,5 9,1 10,-4-1,2-4,-3-7,-3-6,-3-5,-2-4,-7-7,-7-7,-7-10,0-11,-1-9,-3-2,2-2,5-3,0 3,2 0,4-2,2-1,3-2,2 0,1-2,5 8,2 13,3 10,2 10,-3 6,-2 5,-3-7,-1-11,-2-12,-1-9,0-8,4-3,6 1,1 9,-1 12,-2 11,-3 8,-2 5,-1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9:32.01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435 579,'-3'0,"-1"-3,1-4,-4-4,-2-2,-3-3,-2 1,-3 4,0 4,2-1,0 2,4-2,0 1,-1 2,-2 1,2-1,3-3,6 0,7-2,5 1,4 2,-6 2,-10 8,-16 10,-18 5,-8 3,1 0,4 0,7 0,5-4,8-8,10-6,10-6,8-2,5-1,4 1,2 1,0 2,1 0,-1 1,0 1,3-3,3 0,0-1,3 1,-1-2,-2 0,-3 1,-1 0,-5-1,-4 3,-6 5,-5 1,-4 4,-4 0,-4-1,-3-2,4-2,4-4,-1-2,-1-1,0 4,1 5,3-2,1-5,1-4,5-4,4-1,1-1,2 1,0 6,-3 6,-4 6,-10 9,-6 3,-4 2,1 1,-3-4,-1 2,-1-4,2-3,-1-5,4-1,5 3,4 1,3 2,-1 0,-2-4,-3-5,0-7,2-9,2-5,5-3,6-1,8 3,5 5,2 4,1 4,0 2,-1 3,-4 3,-4 5,-7 1,-5-4,0-3,4-5,1 1,3 1,0 4,-2 4,-5 1,-2-4,-4-15,-1-14,0-9,1-4,2 0,1 5,4 7,5 8,4 8,0 7,-2 9,1 5,-2 4,-1 3,-3 1,-2 0,-4-2,-1-9,2-4,4-3,5 1,2 3,-2 4,-2 3,-8 0,-7-3,-4-2,-4-2,2-6,6-2,7-1,8 1,5 0,1 4,2 5,-2 4,-3 7,-3 3,-2 4,-3 2,0-2,-1-1,-1-1,-3-3,-3-3,-4-11,-1-9,3-10,2-6,3-2,5 2,2 2,4 4,3 5,0 6,2 7,-1 5,-4 5,-1 3,-3 1,-2 4,-3-2,-5-1,-5-4,-2-5,-2-1,-2-1,-1-3,1-5,0-9,-1-2,4-3,4-1,4-2,4-4,4-1,6 0,4 4,4 4,-2 9,1 7,-2 10,-3 6,-4 2,-1-5,-3-7,-1-9,0-10,-1-6,4-1,3 4,5 3,-1 8,-1 6,-3 6,-1 5,-6 2,-2 2,-3-2,-5-1,-2-3,-3-3,-1-4,2-8,4-7,3-8,4-3,2-2,1 1,5 3,0 9,1 8,-2 8,0 6,-4 4,-2 2,-4-2,-3-4,-3-6,1-8,2-10,3-8,2-7,3-2,1 1,4 3,8 4,7 7,4 6,1 7,3 6,0 9,-4 8,-4 9,-4 2,-5-1,-3-3,-4-4,-1-3,-5-2,0-2,-4-3,-6-5,-4-4,2-6,3-9,1-5,2-5,3-1,3 0,-1 6,0 8,-2 6,-2 2,0-2,1-3,2-6,3-3,1-2,1-3,1-1,0-1,4 4,0 7,0 7,0 8,-2 5,0 3,-2 3,1 1,-4-3,-2-6,1-9,1-8,4-2,4 1,5 1,4 8,2 7,-2 5,-3 6,-3 3,-3 4,-6 0,-2-1,-7-2,-4-5,-1-2,0-4,-3-7,-6-14,-3-28,-2-48,6-45,8-16,8 12,14 19,11 29,6 29,2 31,2 28,0 23,-2 19,0 27,-1 15,-4 3,-7-11,-5-16,-4-15,-3-13,-5-12,-5-10,-4-7,-3-4,-2-6,2-4,4-4,3-3,6 1,7 4,5 3,1 6,-1 7,-3 5,-2 4,-2 2,-4-1,-6-3,-4-4,0-6,1-6,3-6,2-4,6 0,2 0,3 2,2 6,-2 7,2 4,-1 3,-1 4,-2 3,-1 1,-2 2,-1 0,-3-2,-1-8,0-11,0-7,2-6,0-3,1-1,1 0,3 3,4 5,1 7,-1 7,2 7,-2 8,-1 3,-1 2,-3 0,-1 0,-3-2,-5-1,-4-3,-4-5,-1-10,-5-8,2-6,4-4,4-2,5-1,2 0,3 1,4 3,4 4,2 8,-1 7,-3 6,-1 5,-1 3,-2 1,-4-2,-4-4,-4-7,0-7,2-10,2-8,2-4,3-1,4-2,5-3,4 2,9 4,8 7,1 6,-1 9,1 6,-4 7,-4 4,-6 2,-1 8,-4 5,-4 4,-2-2,-3-2,-3-4,-3-3,-2-5,-4-7,1-1,-2-2,-1-4,-2-10,-1-14,2-15,4-8,3-3,2 4,4 6,3 9,5 10,2 9,1 11,0 6,-2 6,-2 2,-3 3,-1-1,-5-2,-1-8,0-8,1-7,0-6,4-1,2-1,4 2,0 6,-1 7,-2 6,-1 5,-1 4,-1 1,-1 2,0 0,-3-6,-4-8,-1-9,-3-5,2-8,2-4,2-2,4 4,7 8,4 11,4 12,-1 11,-2 3,-3 1,-3-2,-3-1,-1-2,0-3,-2 0,-3-4,-3-4,-4-5,-4-6,-4-5,1-12,3-9,4-8,7-5,8-2,2 3,4 5,3 9,2 7,1 8,-1 7,-4 8,-3 12,-4 5,-1 2,-6 0,-4-1,-5-3,-2-3,-6-9,-2-9,3-7,1-14,4-13,5-10,3-3,3 4,5 5,5 7,4 8,7 9,3 9,1 8,-4 8,-1 4,-4 2,-4 2,-3 1,-3-1,-3 0,0 0,0-1,-4 0,-4-3,-3-5,-4-3,-1-3,-2-6,3-4,4-6,6 1,8 1,3 6,0 6,0 6,-5 2,-2 1,-5 0,-3-2,-4-3,1-6,2-5,6-5,3-4,6 1,4 2,4 3,2 3,3 3,0 0,1 2,-4 4,-3 3,-5 5,-3 2,-2 2,-5 2,-1 0,-4 1,-3-1,-2-3,0 0,0-4,-1-3,-1-7,-5-11,3-11,2-11,5-11,4-5,6-3,3 4,4 10,4 8,2 9,3 9,2 5,3 10,1 4,-2 4,-6 3,-4 2,-2 4,-1 1,-3 3,-2 1,0-2,-2-1,-3-3,-1 0,-4-5,-2-4,-3-5,0-5,3-7,3-5,3-3,2-3,1 5,1 7,0 8,-2 3,-4-3,-5-4,1-5,1-5,2-3,6-3,6 2,2 1,2 2,4 0,2 3,1 2,1 6,1 6,0 5,-2 3,-5 4,-4 1,-3 0,-5 1,-3 3,-3 0,-1 0,-2-1,1-1,-1-4,-2-4,1-8,3-8,2-5,3-8,1-3,1-3,1 1,4 4,0 2,3 3,4 5,-1 6,-2 6,-2 6,-2 4,-2 3,-1 4,-1 2,-3-3,-4-5,-5-5,-2-14,1-11,2-13,7-10,3-2,6 3,7 8,5 9,2 7,2 7,-4 6,-4 8,-5 4,-3 3,-3 3,-1 4,-2 0,1 4,-1 0,0-2,-3-4,0-9,0-10,1-7,4-6,1-4,5-2,2 2,4 3,3 5,1 3,-2 5,-4 6,-3 5,-4 4,-5-1,-2 0,-4-2,-4-4,-3-2,-2-9,-1-18,2-13,7-5,7 0,7 4,6 8,4 9,1 6,2 7,-3 6,-1 9,-2 13,-5 7,-3 5,-5 3,-6-3,-2-3,-2-5,-3-7,1-4,-1-4,-1-5,-3-3,-3-5,2-6,2-4,2-4,5-2,4-1,2-1,5 3,5 2,4 2,4 4,1 3,-1 6,0 5,-3 5,-4 3,-2 3,-3 1,-2 0,-1 1,-3-3,-2-2,-3 1,-2-4,-1-5,3-7,2-7,5-8,3-4,4 2,1 0,2 4,3 3,2 5,2 3,-2 4,-3 9,-4 5,-3 7,-2 2,-1 0,-1-1,-4-1,-4-5,-3-5,0-8,2-13,2-20,5-18,10-9,6-1,3 6,6 8,1 12,-4 17,-4 14,-6 16,-4 17,-3 10,-5-4,-3-4,-2-6,-1-5,-2-6,1-3,-1-5,-2-3,-5-3,-6-12,-4-13,-1-12,4-3,6 1,7 4,4 4,4 3,6 7,4 5,5 2,4 3,1 5,-2 10,-4 6,-3 3,-3 3,-6 3,-2 1,-4-1,-1-1,-1-4,-4-6,-1-4,1-7,3-7,7-1,5-1,4 5,3 5,1 6,-3 5,-1-4,-2-6,-2-9,2-7,3-4,4-2,2 2,3 4,1 4,1 7,-3 6,-3 6,-2 4,-2 3,-2 1,-3 1,-4 0,-2 3,-4-3,-3-1,-4-4,1-1,0-3,-1-3,2-5,3-7,-1-5,3-10,2-8,4-11,3-7,4-3,4 5,3 9,3 11,1 10,1 6,-3 12,-3 7,-5 5,-2 6,-3 3,-2-1,0-2,-1 0,-3-5,0-2,-4-1,-2-2,0-7,2-6,2-7,5-2,3 4,0 6,1 6,-3 1,-5 1,-5-2,0-5,1-5,3-8,1-6,3-1,4 1,1 1,4-2,4 2,5 3,4 8,1 8,-4 6,-3 5,-5 3,-4 2,-3 1,-1 0,-1 0,-1 0,-3-4,-1-1,-3-3,-2-3,-3-6,1-7,2-8,3-5,3-2,5-1,5 3,2 1,2 5,3 3,1 4,3 2,0 3,-2 3,-4 4,-4 5,-2 2,-4 3,-3 1,-5-3,-2-1,-1-2,-3-4,-2-2,2-7,-1-8,4-6,2-3,3-2,5 3,3 1,3 4,4 3,1 7,-2 6,-3 5,-2 5,-1 3,-5 1,-5-2,-4-4,0-10,1-9,6-8,7-5,2-3,3 1,4 3,3 6,1 4,2 4,-3 6,-3 5,-5 6,-3 2,-2 3,-1 1,-4 1,-5 0,-4-4,-2 0,-3-4,-1-3,0-3,0-2,-1-9,1-8,0-5,3-2,4-4,4-1,7 2,5 1,6 5,3 9,0 8,-3 8,-3 5,-3 7,-2 4,-5-1,-5 1,-4-5,-4-4,-2-6,-1-3,0-10,-1-5,4-12,3-4,5 0,3-3,2 1,5 6,5 5,3 7,1 8,0 4,0 4,-4 5,-2 3,-3 3,-1 1,-2 0,-3-2,-5-5,-3-6,-1-8,3-9,2-9,6-3,5-1,6 1,4 4,2 6,2 9,-2 7,-5 7,-3 7,-3 5,-3 2,-1-1,-2-1,-2-3,-5-6,-1-7,2-8,1-6,3-8,0-3,6 0,0 2,4 4,4 3,-1 8,-1 7,-3 5,-2 5,-2 3,-4-2,-5-3,-1-7,1-7,1-6,5-5,6-3,4 1,5 3,2 4,-2 5,1 8,0 5,-3 4,-2 2,-4 2,-3 1,-1 0,-2 0,-3-1,-2 0,-2-3,-4-4,-2-7,0-10,3-10,6-9,10-5,6-1,8 1,3 7,1 7,-1 8,-4 10,-5 7,-6 5,-3 3,-3 2,-2 0,-1 0,-3-3,-4-1,-3-3,-4-4,-1-7,1-5,4-6,3-4,4-2,2-3,4 4,5 3,2 7,-2 7,2 4,-1 3,-2 4,-2 2,-1 1,-2 2,-3-3,-5-4,-5-3,-2-4,-2-2,-2-1,3-5,3-3,4-5,7 1,6 1,5 3,4 3,0 4,-3 6,-3 5,-3 3,-2 3,-5-3,-5-2,-4-4,-3-3,-6-9,1-9,1-6,3-2,4-4,5-1,2 2,6 1,5 5,7 5,5 5,-2 7,0 4,-3 4,-4 4,-3 3,-4 2,-2 2,0 0,-2 0,-3-2,-3-5,-2-7,2-7,1-6,6-1,1 3,2 7,-3 6,-5 4,-4 2,-4-2,-2-3,-5-8,1-16,1-14,3-17,4-12,5-5,5 5,7 11,8 9,4 13,3 10,0 9,0 8,2 7,-3 11,-1 10,-5 5,-4 3,-4-2,-3-3,-2-4,-1-4,0-2,-4-6,-4-4,-4-5,-2-3,1 1,5 0,5 1,2 4,-1-2,-1-7,1-5,0-6,1-6,0-3,3 1,2 1,3 4,3 4,3 4,3 2,0 6,-1 5,-1 5,-2 2,-4 6,-3 5,-2 2,-2 1,-1 0,-3 1,-5-2,-3-5,-1-4,0-4,-2-5,-1-4,2-6,2-5,5-6,2-2,5 0,2 5,1 8,0 7,-1 5,-4 2,-5-3,-1-5,0-13,2-8,1-7,2-3,1-3,6-2,9 4,5 6,2 10,1 13,-4 9,-5 6,-4 9,-1 5,-2 8,-2 5,-1 2,-2-5,0-5,-4-7,-2-5,-2-3,-3-6,-4-5,-1-7,1-7,0-7,3-3,3-3,3-2,2 1,2-2,0 2,5 2,3 8,2 8,-2 7,-1 5,0 4,1 1,-3 2,0 1,-5-1,-8-4,-6-6,-2-12,-3-14,3-13,5-4,3 0,4 3,3 4,1 4,4 5,5 6,1 8,1 8,0 6,1 7,-2 4,-1 2,-4-1,-1 2,-2 0,-3 0,-5-6,-5-5,1-7,2-9,2-6,2-5,3-3,4 2,1 6,1 7,0 8,-1 5,-2 4,-3 0,-7-3,-6-7,1-7,-1-6,2-5,3-3,4-1,5-2,7 3,1 1,3 3,3 4,2 2,-2 7,-2 5,-4 5,-3 3,-5 3,-2 1,-4-2,-3-5,-4-9,-2-11,-1-14,2-8,4-2,3 1,4 4,2 3,1 3,5 5,3 6,5 4,2 7,0 6,-1 5,-1 4,-4 2,-2 4,-3 2,-2 0,-3-4,-3-3,-2-3,-4-4,1-7,1-10,3-6,2-4,2-5,1-1,4 3,4 2,4 5,4 4,1 7,2 10,-3 7,-4 7,-3 3,-4 3,-2 1,-4-6,-2-2,-1-2,-1-5,-4-3,-3-5,1-5,2-6,4-5,1-3,3-3,4 1,5 5,5 6,-1 7,-1 6,-3 5,-2 7,-3 1,-4 2,-5-1,-4-4,-3-8,-3-11,0-16,-2-12,4-9,3-3,5-1,2 4,7 6,4 7,5 9,4 7,2 5,1 8,-3 8,-3 4,-4 12,-4 3,-2 1,-1-4,-5-2,0-3,-1-3,-1-4,-4-5,-3-5,2-6,-2-9,3-6,2-3,6 1,6 3,5 5,1 6,3 4,-2 5,-3 4,-2 4,-2 2,-2 1,-5-2,-4-3,-4-5,-6-14,-1-25,4-15,6-13,8 2,4 8,7 5,5 9,3 9,0 10,1 8,-3 8,-2 7,3 9,1 11,-2 7,-5 4,-4 1,-3 1,-3-1,-4-6,-5-10,-2-4,-2-6,-2-5,-1-3,-3-6,0-8,2-6,4-3,4-1,3 0,5 2,5 6,3 7,-2 7,-1 7,-2 5,-1 2,-2 3,-3-3,-5-4,-5-7,1-7,-1-10,1-5,3-3,2-4,3-1,1 0,5 3,1 1,3 4,4 6,2 3,3 5,1 7,1 7,-3 8,-4 3,-3 0,-4 4,-2-1,-2 0,-3-6,-2-2,1-2,-3-2,-3-5,-2-2,0-10,3-9,2-8,3-5,2 0,1 2,1 1,3 5,5 5,3 5,3 7,0 10,-1 5,-1 5,-4 1,-2 4,-6 0,-3 0,-3-2,-5-2,-2-3,-3-6,-2-3,0-5,0-1,3-5,0-8,4-8,3-7,6-1,7-3,2 1,3 5,-1 4,2 5,2 6,2 4,-3 5,1 7,1 10,-2 6,-4 2,-2-1,-5 2,-4 0,0-2,-3-5,-4-6,-3-8,1-16,-1-23,2-10,3-1,3 4,2 6,2 6,3 8,2 4,4 6,2 10,1 11,-3 8,-1 2,-4 5,0 1,-3-1,1-2,-2-1,1-2,-4-2,-3 0,-4-3,-3-5,-2-3,-1-13,-2-7,4-9,4-2,3-1,4 1,2 1,5 5,4 6,5 4,2 7,0 7,-3 5,-3 3,-4 6,-1 3,-2-1,-4 1,-2-3,-2 0,-4-4,-2-5,-3-4,2-6,0-12,3-14,6-14,3-7,6 2,2 5,3 9,3 7,2 8,2 5,1 6,1 5,-2 6,-5 5,-4 4,-3 1,-2 1,-1 4,-5 1,-3-1,-5-3,-3-6,-1-5,-2-3,0-3,-1-2,4-4,1-7,2-10,5-6,2-3,5 0,3-1,4 5,4 7,2 7,3 5,-1 7,-1 9,-3 6,-3 4,-3 2,-2 0,-1-1,-2-1,-4-3,-3-4,-5-5,-2-3,1-5,2-6,4-8,2-3,3-6,7-4,6 2,4 3,3 5,0 6,1 8,1 7,-2 13,-2 9,-5 10,-3 4,-5 2,-1-3,-5-2,-1-4,-4-7,0-6,-2-5,-2-6,-2-6,-1-10,1-7,3-4,4-1,3-1,2 1,1-3,5 3,0 2,4 3,2 6,4 3,1 3,2 2,-2 4,-4 4,-3 5,-4 3,-2 1,-1 2,-1 1,-4-4,-4-3,-3-5,-1-6,3-6,2-8,2-12,3-9,1-3,4 5,1 6,4 6,2 7,4 6,1 4,2 5,1 9,-3 8,-3 7,-5 2,-3 2,-2-1,-4-2,-3-3,-2-2,-4-3,-3-3,-2-6,-1-3,-1-4,0-2,0-4,0-5,0-6,3-5,1-5,3-4,6 0,5 1,1 3,4 2,5 4,2 7,3 4,5 6,2 7,-3 5,-4 7,-2 3,-4 1,-2 0,-4-1,-1-1,-1 2,-2 0,1 0,-1-1,-2-4,-2-2,-2-4,-3-3,-3-4,-2-2,1-4,3-5,4-4,3-4,2-2,1-1,1 0,4 2,3 2,5 2,2 4,2 3,2 2,0 8,-3 7,-3 6,-5 6,-2 6,-4 0,0-2,-2-2,1-3,-4 0,-4 0,-3-4,-3-6,-6-10,-4-24,1-21,2-18,4-4,5 4,5 11,6 13,7 10,8 9,5 8,1 5,2 6,-4 6,-2 5,-3 6,-4 2,-4 5,-3 0,-1-2,-1 5,0 1,-4-3,-4-2,-3-3,-4-5,-1-5,-8-14,-5-22,-10-30,-4-30,-1-13,7-8,10 2,9 12,11 13,10 17,4 15,4 16,3 13,2 10,2 5,3 6,2 12,2 15,0 8,-1 10,-4-1,-7 0,-4-4,-5-7,-2-7,-2-6,-4-3,-4-6,-1-2,-1-3,0-1,-1-2,-1-1,-2-3,2-4,2-5,6-2,7 4,6 2,2 8,1 6,-1 3,0 3,-1 1,-2 0,-3-6,-2-8,-2-8,-1-9,0-6,2-3,5-4,3 3,1 1,1 5,1 5,2 7,-2 8,-3 9,-3 5,-3 5,-5 3,-2-1,-1-2,-3-4,-3-6,-3-4,-2-11,-1-7,1-9,1-4,2-1,4 0,3 1,5 2,6 3,5 6,3 3,3 7,-2 7,0 5,-3 3,-4 6,-2 3,-3 2,-2 1,-1-1,-1-2,-2-5,-2-2,-2-5,-1 0,-1-2,-2-7,0-5,2-6,3-4,6 0,5 2,5 3,4 3,2 5,-1 9,0 9,0 7,-2 2,-4 0,-3-1,-3-3,-1-2,-5-5,-4-14,-5-19,1-22,4-10,4-9,5 0,6 6,4 12,3 13,2 12,-2 10,-1 10,-2 12,-3 7,-4 5,-2 4,-2-1,-1 0,-3 1,-5-5,-3-5,-4-6,-1-6,-2-5,0-3,3-5,0-3,1-3,-1-3,2-3,4-2,3-1,2-1,3 5,0 9,2 7,-1 7,-2 1,-2-4,1-6,0-7,1-4,4-2,1-1,3 2,5-1,2 2,2 3,8 5,6 6,0 9,-3 8,-8 6,-6 2,-5 1,-4 0,-5-3,-6-4,-4-1,-3-3,-2-3,-1-6,-6-10,-9-28,-7-35,0-23,7-7,8 6,10 13,6 15,9 18,6 13,6 11,4 9,1 11,-1 9,-1 4,-2 7,-2 4,-1 2,-3-2,-3-3,-2-1,-4-3,-5-4,-4-5,-4-4,-1-4,1-5,4-5,0-5,5 4,7 8,6 13,5 11,3 10,0 2,-4 2,-3-4,-3-4,-2-4,-2-15,-1-14,0-8,-1-5,0-4,1-1,2 4,2 0,3 4,3 4,3 7,2 3,2 5,-2 5,-4 2,-4 3,-2 2,-6-3,-6-4,-1-6,1-7,-2-4,1-3,1-4,6 1,2 5,5 4,3 6,1 5,2 1,-5-4,-6-3,-3-4,-2-6,-3 0,0-3,-2 1,4 5,2-3,-1-2,-3-9,0-5,1 0,2 0,1 8,4 6,2 8,4 4,0 5,2 1,0 3,-2 1,-2-3,-5-7,-3-6,0 0,0 4,4 2,1-3,1-3,-4-5,-1-3,0-4,2 2,6 4,3 5,4 4,0 6,0 1,1 0,-1 2,-4-3,-6-3,-6-5,-3-4,-1-5,5 3,2 7,4 2,1 5,1 5,-5 0,-5-1,-5-2,-1-6,-1-2,0 1,3 4,3 5,1 3,2 3,2 1,0 2,-3-3,-3-3,-1-8,-3-3,1-6,2-5,5 0,5 4,4 6,2 4,0 3,-1 4,-3 3,2-1,2-2,2-4,0 0,-2 3,-3 1,-2 3,-2 2,-4-2,-5-4,-4-6,-3-6,-3-10,2-5,4-4,3 0,7 4,5 6,3 0,-3-4,-2-3,-4-4,-3-4,1-1,0 1,7 5,6 6,5 9,2 8,-1 10,-3 9,-3 3,-4 2,-3-2,-1-1,-1-2,-4-4,-3-6,-5-3,-5-5,-4-4,0-9,0-6,0-3,4 0,5-2,5 1,6 1,6 3,3 7,-1 9,-1 7,-1 6,-2 2,-2 3,-3-2,-5-3,-4-5,-3-3,0-6,4-5,5-2,7 0,7 2,4 8,3 6,-1 6,-4 2,0 2,-1 1,-4 0,-2 1,-2-2,-4-2,-2-8,0-11,0-8,1-8,2-4,3-1,4 3,5 9,3 9,-1 8,-2 7,-4 3,-2 3,-3 1,-1 1,-1-1,-3-3,-5-4,-3-2,-3-2,-3-2,0-3,-2-4,4-6,3-4,5-3,3-3,5 2,5 4,6 3,2 3,3 3,-2 4,-3 5,-4 5,-4 3,-4-2,-3 1,-4 1,-4-3,-3-2,-2-4,-1-3,2-4,4-6,6-1,5-2,4 0,6 2,3 3,3 4,-1 6,-4 5,-3 4,-3 3,-9 0,-6-1,-2-1,-1-3,-3-4,0-6,2-6,3-6,4-4,6 1,6-4,5 1,4 3,3 4,1 4,-2 5,-4 6,-4 5,-3 6,-3 4,-2 1,0 0,-4-4,-3-2,-5-4,-2-4,-3-6,-1-6,3-6,4-4,6-3,8 2,3 6,0 8,0 7,-2 8,-4 2,-3 1,-3-2,-1 0,-2-4,-2-3,-3-3,-5-5,1-6,1-5,2-3,5-3,3-1,10 3,7 3,4 4,6 3,3 6,1 9,-5 5,-4 6,-6 3,-4 0,-3-1,-1-1,-2-2,-3-4,-4-5,-1-7,-1-7,0-6,3-5,1-3,3-1,4 2,3 1,6 3,1 0,3 3,1 2,1 6,4 9,-2 6,-3 3,-5 3,-3 0,-4 0,-5-1,-5-3,-4-4,-4-2,-2-2,-4-3,-5-4,-6-16,-4-13,3-8,6-4,6 1,8 2,5 5,4 3,6 8,6 7,4 6,0 7,2 4,-3 5,-2 3,-3 4,-3 1,-2 2,0 0,-4-3,-5-3,-3-4,-1-7,0-3,1-5,3-3,2-4,3-2,5-1,4 1,5 5,7 3,2 1,2 1,-1 1,3 6,0 4,-1 5,-5 4,-4 2,-6 5,-4 1,-2 1,-2-1,-1-2,-3 0,-4-5,-3-4,-4-7,-1-10,-2-16,3-8,3-7,5-1,3 4,2 1,4 6,5 8,2 4,1 5,3 4,2 2,1 6,-1 5,-1 5,-3 3,-3 2,-3 1,-3 0,0 4,-2 0,-1 1,-2-5,-5-5,-3-5,-3-3,-3-6,3-6,3-5,0-3,2-1,3-3,3 1,4 2,5 4,5 8,3 7,-1 8,1 7,-2 2,-3 4,-4 1,-4 0,-7-3,-5-4,-3-2,-3-4,-1-4,0-4,2-4,5-7,3-4,7-1,6 0,5 0,4 4,3 2,1 8,1 8,-3 4,-1 6,-4 6,-3 1,-3 2,-2-1,-5-5,-5-6,-4-7,-4-7,-2-8,2-5,4-5,3-3,4-3,1-2,3-3,0 0,3 4,5 7,3 5,1 10,-3 9,-5 5,-7 7,-5-1,-5-4,-3-4,-1-4,-2-10,0-10,3-9,5-4,3-1,4 1,2 2,5 4,4 4,5 3,0 1,0 2,2 3,2 3,-3 4,0 2,-2 4,-3 4,-3 2,-2 3,-2 4,-4 2,-2 0,-2 0,-4-5,-2-4,-3-5,-1-7,3-6,-1-9,4-5,3-5,3-4,2-4,5 1,5 2,4 7,4 7,1 5,5 12,-2 10,0 10,-4 3,-5 2,-3 1,-4-1,-2-1,-1-3,0-3,-4 0,-4-2,-3-4,-4-3,-4-5,-5-6,-2-5,3-9,7-5,5-4,4-2,4 0,6 2,4 4,2 3,5 4,3 4,2 6,-2 7,1 2,-1 6,-5 4,-3 5,-4 5,-6-3,-5-4,-2-4,-3-4,-2-4,-2-3,-1-3,-2-5,3-4,4-5,1-5,2-4,2-1,2 1,5-3,6 3,4 5,3 2,2 4,2 0,1 2,-1 6,1 8,-4 10,-4 5,-4 5,-6 1,-3-1,-4-2,-5-2,-6-5,-3-5,-1-5,3-6,-2-10,0-9,0-4,4-2,4 0,5 2,3 1,2 1,2 1,3 4,5 4,4 5,-1 5,2 7,-2 5,-3 3,-2 3,-3 1,-2 1,0 3,-2 1,-2-4,-1-2,-4-3,1-2,-2-3,-3-3,-2-5,2-6,2-8,3-5,3-2,2-1,2 0,3 1,4 3,1 3,3 2,2 5,1 5,2 7,-2 5,-3 7,-4 6,-2 3,-3 3,-2 2,0-1,-1-3,-2-2,-5-6,-3-6,-3-18,0-13,4-10,2-9,4-2,2 4,1 1,4 6,1 6,4 5,2 10,4 8,-2 11,-2 5,-3 4,-2 1,-3-1,-1 0,-4-4,-2-8,-2-8,-1-8,2-5,1-4,2-2,4-1,2-1,4 4,3 4,3 8,3 6,-2 7,-3 8,-4 3,-2 2,-3 0,-4 0,-5-5,-8-5,-3-4,0-7,1-6,4-6,3-3,3-6,4-3,5 1,2 0,3 4,4 5,2 5,3 4,1 2,1 5,1 4,-4 5,-4 3,-3 2,-1 4,-2 1,-1 1,-4-2,-6 0,-4-5,-7-4,-3-11,-1-11,-1-13,5-9,4-5,4 2,8-1,9 1,9 6,8 5,6 7,1 6,-3 4,-6 8,-6 5,-7 6,-5 3,-3 5,-5 3,-2 0,-4-4,-2 0,-3-2,-5-4,-2-8,-1-10,1-8,4-4,4-3,5 0,4 0,2 0,5 1,4 3,5 5,3 4,1 9,2 7,-2 9,-5 6,-3 3,-4 0,-1-3,-3-1,0-2,-4-5,-4-7,-3-12,0-9,1-4,3-3,3-2,2 1,4 0,4 3,6 6,2 6,0 8,-1 9,-1 6,-1 8,-1 3,-3 0,-3-2,-1-3,-2-3,-1-1,-3-4,-5-6,-6-9,-7-18,0-11,3-8,5-3,5 2,4 4,5 5,6 7,4 7,4 6,2 5,1 2,0 5,-2 7,-4 8,-5 4,-2 4,-3 0,-2-1,-4-2,0-3,-7-4,0-2,-3-4,-1-4,-4-2,-2-12,0-11,3-13,5-9,1 1,4 0,2 4,3 5,4 7,5 11,2 11,3 7,-2 7,-1 4,-2 2,-3 0,-1 1,-4-6,-2-10,-1-7,2-9,0-9,2-4,3 2,4 3,5 4,3 5,2 4,2 7,0 6,-2 5,-2 6,-2 7,-4 2,-3 3,-3-1,-1 1,-4-4,-4-7,-5-6,-2-6,0-6,0-3,3-4,2-8,4-6,2-3,2 0,3 0,6 2,3 5,4 5,1 7,-1 8,-4 6,-3 5,-4 3,-1 1,-3 1,0 0,-3 0,-5-3,-1-2,-1-2,-2-5,-3-11,2-12,3-5,3-6,3-1,2 1,4 3,5 1,8 6,3 5,3 5,0 3,-1 9,-3 6,-5 5,-4 2,-1 1,-1 3,-2 1,-5 3,-1 0,-5-2,0-1,-2-6,-3-5,-2-4,-1-4,-8-15,-6-17,-3-22,0-11,5-5,8 3,7 7,6 9,6 13,7 12,4 10,4 10,3 8,-3 13,-3 8,-3 3,-5-1,-1 1,-2-1,-2-4,1-2,-4-2,-4-5,0-2,-2-4,-3-3,-1-3,-2-5,-1-5,2-5,1-4,3-1,3-2,6-1,6 3,6 8,1 7,1 11,3 6,-3 9,-2 7,-4 3,-2 0,-5-4,-5-4,-5-6,-3-8,-3-5,-1-4,-1-3,1-1,-1-5,-2-6,2-11,1-5,4-3,4-6,4 0,3 4,2 3,4 8,4 3,5 6,3 7,-2 8,-2 6,-3 8,-3 7,-3 5,-1 1,-7 1,-3-1,-2-4,-3-2,-1-6,-2-6,-1-4,0-5,0-8,-3-12,-1-12,3-11,5-1,5 0,4 5,2 4,6 9,4 8,5 6,0 8,1 7,1 5,-1 5,-4 1,-2 2,-4 0,-1 0,-1 0,-2 0,-2-4,-5-4,-3-5,-4-2,2-5,3-6,2-4,7-1,5 2,6 9,4 4,0 8,0 5,-3 3,-2 1,-3 0,0 0,0-1,-2 0,-2-1,-3-3,-2-7,-4-5,-3-7,0-10,1-10,3-3,2-4,2 1,1 3,4 2,4 6,4 6,4 12,-2 8,-2 6,-4 4,-2 3,-3-1,-1 1,-4-3,-4-5,-5-7,-5-11,-1-10,1-8,2-7,5 0,3 1,3 1,2 1,2 4,4 4,3 7,5 5,-1 10,2 8,-2 5,-3 3,-2 1,-3 1,-2 0,0-1,-5 0,0-1,-3-3,-1-1,-1-3,-3-4,-2-5,-1-4,-2-4,2-4,4-3,4-3,3-2,5 3,5 4,6 3,2 3,0 6,3 6,-1 4,-4 3,-3 3,-4 1,-2 1,-2 0,-1-1,-4-2,0-2,-4-3,-3-9,1-9,1-5,3-4,2-2,2-2,5 4,1 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9:32.21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67 0,'0'3,"0"4,3 4,1 3,0 2,-1 1,-1 1,0 1,-5-4,-3-4,-5-3,-3-13,-3-11,3-9,2-4,5 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9:32.66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125 15,'0'3,"0"4,0 4,-3 3,-4-1,-4-3,-2-3,-3-2,-2-6,0-2,3-4,3-3,5-4,3-1,5 0,5 4,5 4,1 5,1 13,-2 7,-2 7,-3 2,-6-1,-3-2,-3-4,-1-3,-3-5,-2-4,1-6,2-7,3-5,5-2,3 0,5 0,0 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9:33.52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129 218,'3'0,"1"3,0 4,-1-2,-1-5,-1-6,0-4,5-4,2-3,3 2,2 4,2 3,-2 6,-3 7,-3 8,-5 5,-7 2,-5-1,-7-2,-4-4,2 0,1-4,1-2,0-3,-3-5,-1-17,0-9,4-8,4-2,5 0,3 3,3 4,2 4,4 7,4 7,3 5,4 3,2 4,-3 6,1 6,-4 4,-2 2,-4 1,1 1,-1-1,-1-1,-2 1,-3-4,-2-7,-1-8,1-7,4-5,4-1,5 2,3 3,3 6,-2 5,-2 7,-5 3,-2 4,-3 0,-1 2,-1 0,0 0,-4-4,-4-3,-3-5,0-6,-1-6,1-6,3-3,2-3,3-5,2 0,0-1,1 1,1 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9:34.15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130 178,'3'0,"1"4,0 3,-1 3,-1 4,-1 2,-3 2,-2 0,-3 0,-3-3,-3-3,-5-5,0-6,0-9,1-13,-1-11,4-6,6-6,9 1,6 3,5 8,4 6,2 7,1 8,0 8,3 10,-3 8,0 4,-5 5,-4 4,-4 3,-3 3,-1 1,-2-2,-4-4,-1-3,0-4,-1-6,-4-4,-3-3,-1-5,1-6,2-9,4-9,3-3,2-2,1 1,1 2,1 1,2 5,5 4,3 8,3 7,-1 6,-2 5,-4 3,-3 1,-4 1,-6-2,-5-5,-3-11,0-10,3-11,3-4,4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9:34.40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157 298,'0'3,"0"7,0 4,0 4,0 1,0 1,0-1,-3-2,-4-3,-4-2,-2-7,-3-4,-2-9,-3-17,-1-20,3-20,4-8,6-1,6 10,11 9,3 14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9:34.63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154 4,'0'3,"0"4,0 4,0 3,0 2,0 4,0 2,-6 1,-5-5,-4 2,-2-4,-1-3,-1-5,0-6,1-10,2-13,5-8,7-8,4-2,5 4,2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41.9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9:34.84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34 0,'0'4,"0"6,0 4,0 4,0 1,-3-2,-4-5,-1-6,1-9,2-5,2-2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9:53.65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180 934,'0'3,"0"4,0 4,-3 0,-4-2,-7-6,-13-20,-5-30,0-18,6-19,7 2,6 12,6 11,7 13,7 15,2 9,2 5,2 6,3 5,1 3,0 2,-2 5,-1 1,-2 3,-4 3,-3 2,-3 3,-1 1,-1 4,-3 1,-5 0,-3-3,-4-6,-1-4,2-8,2-6,5-5,2-5,6 1,5 3,5 3,4 5,-2 8,1 4,-2 5,-3 3,-4 1,-1 6,-3 3,-1 0,0-3,-1 2,-2-5,-8-5,-4-8,-3-18,-1-10,2-5,5-4,3 1,5 0,1 4,6 2,4 5,2 2,1 4,3 0,2 3,-1 6,-4 5,-3 15,-3 19,-2 18,-2 7,-6-6,-5-8,-4-13,0-15,1-17,1-18,1-13,3-4,2 0,2 3,3 3,1 3,4 5,4 7,4 4,4 3,-2 6,1 6,-3 3,1 4,-3 2,-2 1,-3 1,-4-3,-3-2,-4-2,0-7,1-10,1-7,1-8,3-3,3 2,1 2,4 3,3 6,4 1,1 1,-1 9,-3 13,-4 13,-2 11,-3 6,-1-3,-1-5,-1-5,-3-9,0-10,-1-17,2-22,0-12,2-4,0 1,1 4,3 9,4 8,1 12,-1 16,-1 19,-9 25,-6 14,-4-1,-4-9,-1-13,2-18,-2-18,2-25,4-22,3-9,4 0,3 3,1 6,1 8,4 9,4 8,3 8,3 4,3 7,0 17,1 17,-2 12,-5 6,-3 0,-4-6,-2-9,-2-8,0-7,-4-7,-1-4,-2-4,-4-4,-2-15,1-17,2-12,3-10,6-3,2 3,5 8,4 7,1 7,1 7,1 10,-1 10,-3 7,-2 6,-4 3,-1 2,-1 0,-1 1,-1-10,1-12,-1-12,4-7,3-2,2-1,-1 1,1 5,0 1,-2 8,-2 11,-2 11,-3 6,-3 3,0 1,1 0,-3-2,0-1,2-7,-3-11,1-13,1-7,1-3,2-2,0 1,5 0,1 8,0 12,0 21,-2 16,0 9,-5-1,0-1,-4-5,-3-9,-3-9,-3-8,2-17,3-18,4-9,2-4,3 0,2 3,0 3,3 9,5 6,3 7,4 11,-2 11,-2 12,-4 8,-2 1,-3-2,-1-3,-1-4,-4-3,-3-6,-4-4,-4-15,-1-18,1-17,4-9,6-2,11 4,3 7,4 7,3 6,1 7,1 6,-3 9,-3 7,-5 10,-2 7,-3 11,-2 1,0 2,-1-2,0-4,-2-3,-5-7,-3-7,-3-4,-2-8,-2-3,0-4,0-4,3-6,3-4,5-3,6-1,3 0,5 5,0 3,3 4,2 5,5 12,0 14,-3 11,-4 3,-3-1,-4-3,-2-2,0-4,-2-2,-3-4,0-3,-4-2,-2-4,-3-6,0-9,3-12,3-12,3-10,5-3,5 6,5 7,0 5,2 5,1 5,2 7,0 10,-2 14,-3 14,-4 15,-3 5,-2-2,-4-6,-3-7,-2-3,-1-4,-2-5,-1-8,-4-17,0-23,1-28,3-26,7-7,4 7,2 15,3 16,4 16,4 13,3 18,-3 17,-2 13,-3 7,-7 4,-2-1,-2-4,-3-2,-4-3,-3-3,-2-3,-2-5,-1-6,-3-10,-7-24,-2-25,4-15,7-1,6 6,8 11,9 9,6 13,5 6,2 7,2 5,-3 7,-1 10,0 12,-2 14,-4 10,-3 3,-3-3,-2-8,-4-6,-1-6,-3-4,-4-9,-6-19,1-14,2-13,7-16,8-11,6 1,8 8,5 10,1 11,1 11,-1 9,0 12,1 18,-2 23,-5 14,-5 2,-4-5,-4-9,-4-12,-2-9,-4-8,-3-10,-5-12,-1-11,3-6,3-1,2-3,1-1,3 3,1 2,3 8,0 12,1 10,0 13,1 6,-1 1,0 0,-2-3,-5-4,-7-13,-4-18,-1-15,1-13,5-11,4 2,4 2,5 6,7 7,4 9,3 8,3 8,-2 7,-3 11,-1 5,-2 5,-3 1,-3 0,-1-1,-4 0,-5-4,-4-4,0-8,-2-4,2-6,3-4,3-3,1-3,3-2,3 3,5 3,2 7,1 11,0 6,-3 5,-1 3,-3 0,-1 0,-2 0,-3-1,-4-3,-4-5,0-10,-2-11,2-10,3-4,3-2,1 1,3 2,3 1,6 2,3 5,3 4,3 4,1 3,0 9,-3 6,-3 10,-5 17,-2 11,-4 3,-3-5,-6-6,-3-12,-4-9,-1-12,-5-13,-2-15,4-12,4-5,3 2,2 0,4 3,2 5,5 6,6 4,1 2,2 3,0 1,1 3,2 1,1 4,1 4,-1 5,-4 5,-3 3,-3 2,-5 2,-2 1,-1-1,-6-2,-3-4,-1-8,0-7,2-6,3-5,3-2,6 1,3 0,3 2,4 4,4 4,-1 5,-3 6,-6 1,-6 1,-7-6,-1-4,2-7,1-6,2-4,5-3,2 1,4 3,5 2,2 3,2 5,3 6,-3 9,-1 13,-2 6,-4 1,-3 0,-2-3,-2-1,-1-3,0-1,-4-3,-4-6,0-6,1-8,1-6,3-3,0-4,2-2,4 3,1 7,0 8,0 7,-5 3,-4-1,-5-4,-4-3,1-4,3-6,-1 0,3-2,1-2,3-2,5 2,5 2,5 5,0 4,-2 7,-5 3,-6-1,-6-1,-5-2,1-5,1-4,3-5,3-4,3-3,3 0,6 1,4 5,1 6,-3 7,-2 7,-5 1,-4 2,-3 0,-5-3,-3-3,-3-5,2-10,3-5,3-4,4-1,1-1,2 0,5 0,3 4,5 5,-1 7,1 4,-1 5,-3 5,-2 3,-3 3,-4 2,-6-3,-4-3,0-7,1-8,6-5,7-6,5 1,5 2,2 3,3 6,-2 6,-2 5,-2 5,-3 2,-4 2,-2 1,-2 0,-4 0,-4-4,-5-3,1-8,1-7,3-6,6-5,5 1,6 1,4 4,2 3,-1 5,-3 6,-4 4,-4 5,-4-2,-6-2,-2-6,0-7,2-6,5-2,6 1,1-1,3 1,4 5,1 4,0 4,-4 5,-3 6,-2 4,-3 2,-1 4,-1-1,-4 0,-1-2,-2-4,-4-6,-2-4,1-10,2-8,3-4,3-4,1-1,3-4,0 0,3 3,5 2,3 4,3 5,3 3,0 4,1 4,1 5,-1 8,0 12,0 12,-3 7,-4 6,-4 2,-3-2,-5-6,-3-9,-4-4,-3-7,-2-9,-3-7,-1-12,2-16,0-12,4-10,3-10,9 1,4 5,4 10,1 9,2 7,1 8,-1 11,-2 11,-4 13,-2 11,-2 6,-2 1,-3-3,-1-6,-1-6,2-4,-3-6,-3-7,-5-13,-4-20,-2-19,2-17,5-3,5 6,3 8,2 10,6 12,1 12,0 14,0 17,-4 11,-2 3,-4 0,-3 0,-1-3,-1-2,-2-7,-2-9,-4-16,0-16,5-13,4-7,3 1,4 3,5 6,5 8,4 7,4 8,2 7,1 10,1 15,-1 11,-2 7,-5 6,-3-3,-4-2,-3-6,-3-6,-3-5,-2-5,-1-8,1-13,2-9,5-6,2-3,4 1,4 3,0 8,-1 7,-3 7,-2 4,-1 5,-2 1,-4 1,-2 0,-2-3,-3-8,-1-7,0-11,1-6,2-3,3-5,2-1,1 0,2-1,3 1,1 2,4 4,-1 9,0 9,-3 10,-1 7,-4 4,-2 1,-4-2,0-2,-3-4,-1-4,0-9,-1-12,2-8,2-8,3-2,2 2,5 1,5 7,7 9,1 9,1 8,2 7,-4 6,-3 3,-4 4,-3 1,-2-2,-2-1,-3-3,-2-1,-2-5,-1-1,-1-3,-3-4,1-8,-1-11,2-12,6-11,6-12,6-3,4 3,1 7,1 10,1 11,0 8,-1 8,-1 12,-2 7,-3 4,-4 1,-1 0,-2 0,-1-1,0-1,-4 0,-6-4,-5-17,-3-28,-2-30,4-21,3-1,5 9,3 15,6 16,8 11,6 9,7 9,2 7,0 4,-1 6,-2 7,0 15,-5 9,-5 6,-4 4,-3-4,-6-5,-2-6,-3-6,-4-3,0-8,2-10,2-8,3-6,5-8,2-2,4 1,3 4,3 6,3 9,-2 9,-3 5,0 4,-3 8,-2 3,-2-1,-2-1,-4-6,-5-6,-1-8,1-14,1-16,2-8,1-6,5 4,2 5,3 7,3 8,4 8,-2 9,-2 7,-6 2,-3-5,-3-6,0-6,0-9,3-1,5 1,4 4,3 3,0 6,0 11,-1 15,-4 4,-2 5,-3-2,-2-2,-1-4,0-3,-3-3,-2-1,-2-4,-1-8,2-14,1-18,2-13,5-7,4-1,2 4,-1 6,1 9,3 10,2 10,2 12,2 12,-3 11,-3 8,-4 3,-5-2,-4-1,-5-4,-3-7,0-5,-2-3,-2-4,-1-5,1-6,4-7,3-5,3-4,2-3,2-1,3-4,5 2,3 4,4 5,-2 11,-2 7,-4 10,-2 4,-3 2,-1-18,2-28,4-22,3-13,3-2,3 7,1 11,-2 16,-4 22,-3 27,-7 29,-3 16,-4 5,-4-10,-1-12,-1-13,-4-9,-4-9,0-9,0-9,0-11,4-9,1-24,4-21,3-10,3 4,3 12,1 9,4 13,5 15,1 14,-2 14,-1 9,-2 4,-2 2,-1 0,-1-1,0-2,-3 0,-1-1,-4-4,-2-8,0-7,2-10,2-10,2-3,2-2,4 1,5 7,4 10,0 12,-1 8,-3 7,-3 5,-1 2,-2 1,-1-1,0-4,-1-7,1-10,-1-3,-2-2,-1 2,-3 0,0 3,-2 1,-3 1,-1 0,-3-2,0-1,-2-2,3-5,4-4,7-2,3 4,3 5,1 6,0 5,-1-3,-1-6,0-7,0-5,2-1,1 4,-3 5,-5 7,-5 2,-4 3,-2-1,-2-2,1-5,5-6,3-6,3-4,0 3,1 6,-3 4,1 5,-3 5,-1 0,-6-2,-3-16,-8-31,-1-37,3-22,6-11,7 9,5 17,6 23,7 31,9 38,4 33,-1 15,-4 3,-3-4,-5-10,-2-9,-3-8,-1-6,0-4,-4-5,2-5,4-4,3 0,2 0,1 1,-2 3,-1 3,-5-1,-5-5,-5-7,-1-8,2-7,2-6,3-2,1-1,2-1,0 0,5-1,3 1,1 2,3 4,1 10,0 9,-3 11,-3 6,-2 7,-5 2,-2 0,-4-1,-4-2,-2-4,-3-6,2-11,3-8,4-9,2-5,3-2,1 0,4 4,2 9,-1 8,3 8,0 5,-2 5,-1 2,-1 1,-5-2,-4-5,-2-7,1-7,1-10,3-8,0-4,2-2,1 2,3 5,1 8,0 12,-1 12,0 7,-2 2,0 2,-1-2,0 0,-3-5,-4-5,-4-4,-3-7,1-9,2-10,4-8,2-1,3-4,1 2,4 5,5 6,3 8,4 7,-2 7,1 7,-3 4,-2 2,-3 2,-3 0,-2 0,-1 0,-3 0,-5-4,0-7,0-8,3-7,4-6,6 1,4 1,2 6,-2 6,-2 7,-2 4,-3 4,-3-1,-3-1,-3-1,-3-4,-4-4,-1-2,-3-1,3-5,4-4,4-5,2-5,3-4,1-1,5 4,3 4,5 5,0 7,0 6,-1 7,-3 3,-2 3,-3 1,-1 1,-5-3,-4-1,-4-3,-4-4,-1-3,-2-2,-1-2,4-4,3-5,5-3,3-7,2-3,2 0,0 5,-2 10,-1 8,-3 3,-4 2,-3-1,1-4,3-6,2-5,2-4,3 4,1 5,1 7,0 0,1-3,0-6,2 0,1 2,0 6,0 6,-2-3,-1-4,0-8,-1-13,0-11,0-4,0 1,0 4,0 4,3 5,3 8,5 8,0 8,1 10,-2 5,-2 3,-2 1,-3 0,-2-2,0 0,-4-1,-5-4,-3-4,0-10,1-17,4-22,1-9,3-3,1 4,4 9,1 15,3 17,1 15,-2 12,-1 8,-2 2,-1-1,-1-3,-1-4,-1-2,1-2,3-5,0-2,1 1,2-3,0 0,-1 1,2-2,2-2,4-2,1-3,2-2,2 0,-1-1,2-1,-1 1,-3 2,-4 5,-7 0,-4-3,1-6,3-2,4-1,4 1,2 1,0 4,-4 7,-2 6,-4 4,-4-2,-6-3,-5-4,-1-7,6-3,5-2,7 0,3 3,1 2,-2 0,-1 1,2-2,3 1,-5-2,-5 1,-7-1,-5 0,4 9,11 12,12 8,19 15,15 11,5 8,2 4,-3-2,-11-3,-7-5,-9-4,-10-5,-5-8,-5-7,-3-6,-3-6,-5-2,-5-5,-3-5,-4-4,-2-2,2-6,1-1,2-4,4-3,2-2,3-3,2-1,-2 2,-3 4,-5 3,1 1,2-2,1-3,3-1,2-3,4 3,2-1,3 3,4 0,-4 2,-2-1,-3-1,-4 1,-2-1,-3 2,-1-1,-2 1,-1 0,0-3,-1-1,2-2,2-1,3-1,-1 2,1 7,-2 5,-3 2,4 2,5 1,6 0,5-1,2 3,-3 4,-2 3,-2 3,-2 2,-5-1,-1-7,-1-8,0-6,2-6,3 0,5 1,1 7,0 5,-2 7,-4 2,-3-5,-1-5,1-6,3-2,1 4,-2 4,-5 4,-4 0,0-3,1-5,4-5,7-3,6-1,3 3,1 6,-2 6,-4 6,-2 5,-2 3,-5-1,-1-1,-5-2,1-6,0-1,2 1,2 3,4 0,5-2,2-5,2-2,3-2,-5-4,-2-6,-10-4,-3-12,-1-9,2-6,1 0,1 3,2 6,4 9,5 8,4 8,0 7,-2 8,-2 6,-2 4,-3 1,-1 2,-1 0,-3 0,-4 0,-5 0,-2-1,-2 0,-2-3,0-2,0-2,-1-3,4-7,4-5,4-6,3-4,2-3,2-1,0-1,1 0,0 1,0-1,-1 7,-3 8,0 8,-1 6,1 4,1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50:36.653"/>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105 551,'2'0,"4"0,3 0,0-3,1 0,1 0,2 1,0 0,1 1,1 0,-1 1,1 0,0 0,0 0,-1 1,1-1,0 0,-1 2,-2 4,-3 2,-3 2,-3 3,-4-3,-5-1,-3-3,-3-5,-2-2,-1-2,0 1,-1 0,3 2,2 2,1 5,1 4,-1 2,-1 3,-1 4,-1-2,-1-1,-3-2,-1-3,0-3,-1-7,-1-7,1-5,1-10,4-7,4-3,3 2,4 2,5 4,3 6,5 6,2 3,2 5,1 5,-2 6,-3 3,-4 2,-2 1,-2 3,-2 0,2-3,3-2,4-2,2-4,1-3,3 0,-1 2,-1 2,-4 2,-5 0,-6-3,-5-2,-2-6,-1-4,0-2,3-3,2-2,2-4,4 2,2 0,2 0,4 1,2 2,2 3,1 3,1 5,-2 6,-1 7,-3 7,-2 1,-3 0,-2-2,-1-1,-4-4,-3-5,-1-5,1-7,1-4,2-4,4-2,4-1,3 2,4 2,1 4,-1 5,-2 4,-6 3,-6-1,-5-2,-1-5,0-7,2-3,2-3,2 0,0-1,4 1,4 2,1 2,1 2,3 3,1 5,-1 4,-3 5,-2 5,-3 3,-3 0,-3 3,-3-2,0-2,0-1,0-2,-3-2,-1-2,0-5,2-8,3-5,2-2,4-5,4-4,6 2,4-1,2 4,0 4,1 4,-2 3,-2 6,-5 4,-3 12,-5 14,-3 7,-3 0,-7 1,-2-5,-3-3,0-7,0-7,1-7,0-5,1-8,2-10,4-11,4-4,2-3,1 1,7 5,5 3,3 3,1 5,2 5,0 9,-3 8,-3 8,-4 6,-3 4,-3 1,-3-1,-1-2,-2-6,-2-6,0-7,1-7,3-5,0-4,3-2,0-2,3 1,4 1,1 6,-1 6,-4 4,-4 1,-5-1,-1-2,1-4,1-4,2-3,2-4,4-2,3-1,4 0,2 4,3 1,1 2,0 4,0 2,-2 7,-6 5,-7 8,-8 8,-8 5,-5-1,-3 0,-2-3,2-5,1-6,3-6,2-4,5-7,3-15,7-16,9-13,8-10,6 0,6 5,-3 9,-2 11,-2 13,-2 8,-2 6,0 4,-3 5,-4 4,-3 2,-2 3,-2 1,-1 0,0 0,-1 0,0 0,-2-2,0-6,-1-8,1-7,2-3,2-4,2-3,2 1,4 2,-1 3,1 3,2 3,1 3,-1 4,-3 5,-2 4,-3 2,-1 2,-2 1,-2 0,-2 0,-2-2,0-1,-2-2,-2-1,-1-1,-2-5,1-4,3-5,4-2,4-1,5 1,4 6,1 4,-1 5,-2 6,-2 3,-4 2,-4-1,-5-2,0-1,-2-4,0-2,0-5,3-6,3-4,2-2,4-1,2 0,3 2,2 2,4 3,1 1,-2 4,-1 5,-4 2,-3 3,-1 2,-1 1,-4-3,-3-2,-1-5,1-10,6-14,11-10,13-9,18-7,8-2,7 4,-5 10,-8 10,-10 15,-10 13,-9 14,-10 12,-10 8,-8 3,-8 3,-3-5,-1-6,3-7,1-7,3-8,1-5,2-6,3-5,1-4,2-3,3-2,3-1,1 1,1 4,1 6,1 7,-1 4,-2 2,-3-2,-4-1,1-4,0-5,3-6,1-4,2-3,2 0,2 1,1-1,3 4,0 0,2 3,2 3,1 3,2 1,1 4,-2 3,-3 4,-3 4,-2 6,-3 2,-3 4,-4-3,-3-3,-6-2,1-2,-1-4,0-1,1-2,-1-3,1-2,2-3,3-5,3-8,6-4,2-2,3 1,6 0,4 4,1 4,1 4,0 5,-4 7,-2 5,-5 6,-3 1,-1 3,-4 0,-5-1,0-2,-2-4,1-2,2-8,1-16,5-17,4-8,2-1,2 2,3 5,1 8,-1 9,-2 11,-4 6,-1 9,-2 4,-2 2,0-1,-3-2,0-2,-3-1,-3-2,-2-3,1-5,1-5,4-4,1-4,5-2,4 0,4 1,3-2,1 2,2 2,1 4,-3 5,-4 4,-2 14,-9 8,-5 7,-8 5,-2-2,-2-4,0-6,1-6,4-21,3-28,5-20,5-14,3-2,3 6,2 10,1 13,0 17,-2 12,-2 16,-1 12,-1 8,-2 2,0-3,0-3,-3-5,-1-5,1-1,-2-4,-1-5,2-6,1-4,1-5,1-1,3-2,3 2,4 0,3 3,2 2,0 3,1 2,1 1,-4 4,-2 2,-4 4,-3 2,-1 4,-2 2,-5 0,-2 1,-3-1,1-2,-1-4,2-1,-1-2,-1-5,1-5,3-7,1-4,5-5,2-1,3 2,6 0,3 3,0 1,-1 3,1 3,-3 5,-3 5,-2 7,-3 11,-2 4,-1 2,-3-1,-1 0,-2-5,0-3,-2-6,1-1,-1-4,-2-2,-1-2,0-4,3-4,3-4,4-2,3-2,3 1,4 4,2 1,2 4,-1 3,-6 5,-3 4,-4-1,-3 2,-3-1,0 0,-2-2,-1-1,-2-7,-3-15,0-34,8-43,12-22,9 0,6 17,2 23,0 26,-1 24,-4 28,-6 31,-3 20,-5 13,-4 1,-2-4,-1-12,-2-11,0-11,-1-9,-3-7,-1-6,-2-4,-1-4,0-1,-1-5,3-4,3-2,3-2,2-1,3 0,3 1,4 2,4 3,-1 6,-1 5,-2 5,-2 4,-2 1,-4 0,-1-5,0-6,2-3,5-4,3 0,4 0,2 2,-1 5,-1 4,-1 4,-3 6,-3 5,-1 4,-5-1,-1 1,-2-1,-4-3,-2 1,-2-4,-2-3,1-3,-1-4,-1-5,-1-7,-2-9,4-5,4-4,3-1,4 1,7 3,5 2,5 5,2 4,1 3,0 3,-3 5,2 8,-2 5,-3 5,-3 0,-3 1,-2-3,-2-1,0-1,-1-2,1 0,-3-3,-1 0,-2-3,0-1,-1 0,-5-5,0-11,1-16,6-13,11-6,7-1,6 2,2 8,1 8,-2 10,-1 7,-2 5,2 4,-1 7,0 9,-4 8,-3 15,-7 10,-9 3,-6-2,-3-7,-3-6,0-10,0-6,3-5,2-4,2-10,1-8,2-6,2-6,1-1,3 0,0 2,-1 5,-4 8,-2 5,-3 1,-5 2,-1-5,-1-9,0-9,3-6,5-1,3 2,6 3,5 5,5 6,3 4,5 9,1 5,1 7,-3 10,-2 14,-3 13,-4 4,-3 0,-7-5,-7-2,-6-7,-2-8,0-9,0-7,1-6,-2-6,-3-5,-4-9,-1-13,4-7,7-8,5 0,5 2,8 3,7 1,6 4,6 5,4 3,0 5,-1 5,-2 4,-3 3,-5 4,-4 4,-4 5,-3 4,-2 3,-4 1,-1 0,-3-1,1 1,-2-3,-2-4,1-7,1-8,3-6,2-7,2-2,0 0,4 0,0 1,4 3,1 5,1 7,-2 8,-2 6,-4 2,-3 0,-3-2,-3-3,-3-5,0-6,3-7,2-6,2-8,7-5,5-2,4 3,5 4,2 5,3 5,0 5,-2 4,-1 2,-4 7,-2 4,-3 3,-4 2,-2 1,-3 0,-3 2,-4 0,-3 0,-3-3,-2-4,-1-4,0-2,0-5,2-6,4-5,3-5,2-4,3 0,6 0,2 2,2 5,0 1,1 4,-2 1,1 1,1 3,1 5,0 6,-4 6,-4 6,-6 1,-1 0,-4-1,0-2,-1-3,1-10,4-15,11-17,6-9,6-8,2 1,3 7,2 6,-1 9,-3 8,-1 9,-6 12,-2 12,-3 11,-6 11,-9 6,-6 3,-3-2,-5-6,-1-7,0-7,1-9,4-4,2-6,0-4,1-3,-1-6,2-5,1-12,2-19,4-9,6-4,5 3,3 8,4 9,0 9,2 10,2 4,1 4,-1 3,0 5,-4 6,-4 4,-3 2,-4 2,-2-1,-1 0,0 0,-4 0,-2-4,-1 0,-2-3,-1-6,0-10,3-4,2-3,1-2,5 3,2 1,0 1,3 2,2 3,0 5,-4 5,-3 6,-1 5,-3 1,-1 2,-3-1,0-1,-1 0,-2-1,-1 0,-2-2,-1-7,2-7,3-9,3-4,3-5,4-3,4 0,4 4,3 3,2 4,1 4,0 3,1 5,-3 8,-4 3,-3 8,-5 5,-5 3,-7 3,-5 0,2-4,0-3,-1-4,1-5,0-5,-1-3,1-4,-3-11,-3-22,1-22,5-11,4 1,4 6,5 11,3 11,4 11,3 10,3 7,1 5,-1 5,0 7,-3 10,-2 5,-2 0,-3-2,-1-3,-1 1,-3-2,0-2,-4-3,1-2,-1-1,-3-2,-1-3,-2-2,1-4,6-5,6-1,5 1,3 2,-1 5,-2 5,-3 0,-3 2,-3-1,-2-4,1-8,2-4,0-4,1-2,4-1,1 0,3 2,2 4,1 5,-2 6,-2 5,-2 3,-4 3,-4 1,-4-2,0-1,-1-1,-2-4,-1-2,0-2,1-8,3-10,3-11,8-11,8-5,7 2,4 6,0 9,0 8,-2 8,-2 8,-3 9,-4 9,-4 6,-4 2,0 0,-3-1,1-4,-1-1,-2-5,-1-2,-2-2,-3-6,1-5,-1-5,1-6,1-2,3-2,2 0,3 3,2 7,-2 5,-4 12,-4 5,-5 3,-7 0,-1 0,-1-4,2-1,1-3,1-4,1-4,3-8,6-5,8-5,7-4,9-2,2 1,7 0,3 3,-1 5,-2 4,-1 6,-2 7,-5 3,-6 9,-5 6,-5 5,-4 4,-4 0,-6 3,0-3,-2-5,-2-3,1-4,0-6,1-4,0-13,2-13,4-13,5-10,3-3,7 4,2 3,2 9,2 8,0 7,2 7,0 3,-3 5,-3 4,-3 2,-2 6,-3 1,-3 1,-4 2,-6 5,-6 2,-7 2,-10-1,-3-4,-3-3,3-5,3-5,3-4,-1-8,5-6,5-3,7-3,5-3,5-2,6 1,6 4,4 1,2 1,3 2,0 1,1 2,-1 2,1 1,-3 5,-4 4,-1 3,-1 3,-3 2,-1 0,-2 1,0 1,-4-3,-1-1,-2-3,0 0,-2-1,1-7,2-5,1-4,1-4,5-1,3 2,4 3,3 2,1 4,2 1,-3 3,-2 5,-4 5,-2 3,-2 7,-7 5,-6 2,-5 0,-5-2,0-4,0-5,2-5,-2-6,-1-7,-3-9,-4-16,3-13,6-9,6-1,6 4,8 6,8 9,4 6,3 7,2 8,-1 4,1 3,-1 5,-1 5,-2 5,-4 2,-3 1,-3-1,-2 1,-1-1,0-6,2-5,3-7,3-5,6-3,2 0,2 0,-1-1,0 2,-1 3,-3 4,-3 8,-4 5,-3 3,-4 4,-5 2,-1-1,-2-3,1-2,-1-3,1-5,2-7,2-4,1-7,2-2,3-2,2 0,2 1,3 3,2 6,-1 6,-2 6,-2 4,-2 6,-2 2,-2 0,0 0,-3-3,-1-2,1 0,0-5,1-8,3-6,4-2,4-1,2-2,3 1,0 3,1 3,-2 4,-3 4,-4 7,-2 6,-3 3,-3-2,-2-2,1-1,-3-3,0-10,4-16,2-14,6-7,4-1,4 2,-2 4,1 8,-3 5,0 5,-2 11,-4 14,-7 9,-8 11,-7 4,1-1,-2-3,0-4,0-4,2-7,0-11,4-8,4-6,3-5,3-1,4 0,3 6,2 4,1 5,-4 5,-2 5,-4 4,-1 1,-3 1,0-1,-1-3,1-1,-1-3,0-10,3-11,1-13,6-14,9-9,6 1,7 6,0 8,-1 10,-1 8,-3 10,-4 7,-5 8,-4 7,-3 10,-2 7,-4 3,-3-4,-4 1,-3-2,-3-4,-2-6,0-7,0-4,1-4,-2-7,2-16,5-12,4-12,5-6,9-3,8 5,5 8,3 8,1 8,-2 8,-1 5,-1 5,-5 7,-4 5,-4 2,-3 8,-2 1,-1 0,-4-2,0-1,-2-1,-1-2,-1-4,1-7,1-7,2-6,4-3,5-2,4 1,0 1,1 3,-1 4,-2 8,-2 13,-3 8,0 5,-2 1,-2-1,-2-4,-2-3,0-4,-2-5,1-6,1-14,2-16,2-7,1-6,3-4,3 1,2 4,2 9,1 5,2 8,1 5,2 4,-1 5,1 5,-2 8,-4 8,-6 11,-3 3,-4-2,-2-4,-4-6,-3-3,-2-4,-4-5,0-6,0-10,1-12,3-11,5-12,4-6,7-1,4 6,4 10,5 7,5 8,2 6,-3 8,-2 7,-3 9,-4 9,-4 14,-8 8,-2-1,-4-3,-3-7,1-7,0-6,-1-4,2-3,0-5,2-5,2-9,2-10,2-10,3-5,5-3,3 3,3 3,-1 4,1 6,0 5,-2 10,-2 6,-3 8,-3 6,0 2,-4 2,-2-1,-2-1,0-3,-2-3,1-3,1-1,-1-2,-1-3,0-5,2-6,7-10,5-7,5-2,3 1,1 4,0 5,1 6,0 3,-3 6,-4 4,0 4,-2 3,-3 1,-1 3,-4 2,-5-1,-3-2,0-3,-1 0,1 0,-1-2,0-3,-2-2,-1-3,0-10,-7-18,2-13,2-5,8-2,9 5,8 4,4 7,5 8,2 6,0 5,-3 7,-5 9,-5 13,-5 9,-10 13,-8 3,-2 0,-1-4,-2-5,2-7,2-8,2-7,2-12,5-18,3-15,2-9,5-4,4 4,1 6,2 10,2 8,-2 11,-1 10,-2 10,-3 7,-4 5,-7 2,-4 2,-3-3,-4 0,-3-3,-1 0,-1-2,1-5,-1-5,2-4,-1-6,-1-9,-5-14,4-9,3-6,5-4,6 3,4 3,4 5,5 8,2 6,2 5,-1 4,-5 4,-5 2,-3 1,-4-1,-4-3,-2-3,-1-3,4-4,1 0,3 1,4-1,2 1,6 2,4 3,4 2,3 6,-1 4,-1 6,-4 7,-4 1,-3 2,-4-2,-3-1,-3-1,-3-4,0-3,2-6,2-5,4-6,5 0,2 3,2 4,2 3,3 4,0 2,2 0,-2 1,-2 2,1-2,-1-4,3-3,1-5,0-1,2 0,1 1,0-2,1 0,-2 3,0 5,-3 3,-2 4,-3 2,-2 1,-4-1,-1-1,-1-4,1-6,3-5,4-2,2-3,2 1,2 2,-1-1,1 1,1 1,1 2,-1 4,-3 3,-2 4,-3 3,-4 2,-4 0,-5 1,-1-2,-1-1,1-2,-1-2,1-6,3-4,6-5,2-2,4-1,4 1,3 0,2 4,2 4,-3 7,-2 5,-4 5,-2 3,-2 3,-4-1,-2 0,-2-2,0-2,0-1,0-3,0-6,1-6,4-6,5-3,4-4,3 0,2 0,2 2,0 1,3 4,-2 4,-3 7,-4 6,-4 4,-5 6,-5 0,-1 2,-6-3,1-3,-2-4,0-5,-1-3,0-5,0-7,2-11,3-8,8-10,12-9,13-5,14-4,6 7,2 10,-5 11,-7 12,-6 11,-9 8,-7 6,-6 5,-3 2,-3 3,-4 7,-3 1,-6 5,-3 1,-1-3,-1-7,-1-4,1-2,0-2,0-3,1-2,0-2,2-3,0-2,0-2,3-3,3-5,4-4,4 1,3 3,1 4,0 6,-3 4,-2 2,-2 0,-1 0,-2-2,-3-2,-1-5,-2-7,-1-8,-1-5,3-8,3-1,3-2,5-2,5 3,4 3,7 6,2 7,1 5,0 3,-1 3,-3 4,-1 6,-1 6,-2 5,-3 4,-5-1,-3 0,-4-1,-3-2,-1-1,0-2,0-2,0-1,-2-3,0 0,-2-3,-1-3,0-2,-1-1,1-2,-1 0,3-2,3-4,3-3,3-2,4 1,2-1,3 3,0 4,0 5,-4 3,-5 2,-2-1,2-3,3-2,2-3,4 0,2-2,0 0,3 1,4-2,1-1,2-2,1 0,1 0,-1 1,-1 2,-1 2,-1 4,-3 4,-4 6,-4 4,-2 2,-2 0,-1-7,0-15,-1-19,8-24,7-18,7-6,4 7,3 15,-3 13,-4 14,-2 10,-3 8,-3 7,-5 6,0 4,-2 7,-2 7,-2 4,-1 2,-1-2,0-4,-3-4,0-3,-1-3,-1-3,0-2,-2-2,-2-3,0-7,0-5,1-4,2-2,2-1,2-1,3 0,4 3,4 1,3 2,2 5,-5 3,-5 3,-4-3,-4 0,-2-3,1-3,3 0,4 1,5 2,1 3,2 5,1 4,-1 4,1 2,-3-1,-1 1,-6-5,-2-13,-1-8,0-9,0-3,1 0,-1 2,2 2,0 3,-1 1,4 4,0 6,0 7,0 5,-1 3,-1 4,0 1,-1 0,-3-1,-2-4,-4-5,-1-6,0-2,2-4,1-1,2-3,5-1,2 0,3-1,4 0,0 0,0 2,0 2,0 1,-1 6,-2 4,-5 3,-5 1,-4-12,-3-19,0-16,2-11,3-2,2 5,2 9,3 12,2 8,1 10,-1 9,-1 8,-1 4,-2 6,-5 2,-2 3,-4-3,-1-1,-4-2,-2-1,1-3,0-4,4 0,1-1,1-2,2-4,3-4,5 0,5 5,5 2,1 5,-1 2,0 3,0 0,-3 1,-1 0,-2 0,-3-2,-2-1,-1 0,4-2,1 0,3-2,1 0,2 0,0 0,-1 1,-2 2,1-1,2-1,0-6,1-4,2-3,1-2,2 0,1 1,1 4,-3 7,-3 4,-3 4,-3 2,-1 0,-2 0,0 0,-1-1,1-4,-1-7,3-3,4-3,3 1,-1 1,2 2,-1 3,-2 3,-3 2,-3 1,-6-3,-3-2,-2-4,3-4,-2-5,2-2,2-3,3 2,6 2,2 5,-1 6,2 2,0 3,-2 2,-1 3,-2 0,-3 0,-5-4,0-4,0-9,1-6,2-6,1 0,1-1,1 1,2 3,4 4,1 6,-1 6,-1 5,-2 8,-2 9,0 9,-3 5,-4 7,-3-3,0-4,-2-9,0-6,1-5,0-6,-1-4,-1-7,1-5,3-5,3-2,2-3,2 0,0 0,1-1,3 3,1 5,0 7,-2 5,0 0,2-1,3-6,2-3,2 0,3 1,0 0,1 2,-3-2,-5-2,-6-4,-7-11,-6-10,-5-2,2 0,3 3,3 4,4 5,2 3,4 5,5 9,1 8,2 5,-1 4,-2 1,2 1,-2 1,-1-1,-2-5,-2-7,-2-8,-5-10,0-5,0-1,1 0,2 2,1 2,1 6,3 7,1 9,3 6,0 3,2 2,-1 0,-1 0,-5-3,-4-4,-2-5,-3-6,1-5,0-4,3 3,1 5,4 3,1 3,1 4,0-1,-1-5,-3-4,-4-4,-1-4,0-1,0-2,-1 0,2 0,2 4,1 7,1 5,3 6,1-2,0-4,-2-2,-2-3,1-2,2 3,2 2,1 2,-1 4,-3 1,-2-3,-1-5,0-6,-2-5,-1-5,2-1,0-1,1 1,-2 2,0 0,1 7,0 10,7 12,4 21,3 15,6 7,-1-3,-3-6,-1-9,-3-6,-3-8,-2-5,-2-9,-4-7,-4-10,0-5,-3-3,-2-2,1 1,0-1,1 2,1 2,0 2,3 7,1 9,2 10,4 10,1 5,0 2,2-2,1-4,-1-4,-2-4,-1-16,-6-28,-7-27,-4-11,-2-4,1 8,5 11,3 17,3 16,3 12,3 10,3 6,0 4,-1 0,2-1,0-2,-1-1,-1 1,-1-1,-1 1,-1-2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51:06.688"/>
    </inkml:context>
    <inkml:brush xml:id="br0">
      <inkml:brushProperty name="width" value="0.35" units="cm"/>
      <inkml:brushProperty name="height" value="2.1" units="cm"/>
      <inkml:brushProperty name="color" value="#996600"/>
      <inkml:brushProperty name="ignorePressure" value="1"/>
      <inkml:brushProperty name="inkEffects" value="pencil"/>
    </inkml:brush>
  </inkml:definitions>
  <inkml:trace contextRef="#ctx0" brushRef="#br0">19 129,'0'-2,"0"-1,0-3,0-1,0-1,0 0,2 0,0 4,0 4,-1 3,-1 1,-3 0,-1-2,1-3,0-2,2-4,-1 0,2-2,1 1,1 1,2 1,1 0,0 3,-2 2,-4 1,-2 0,-3 1,-2-1,1-1,3-2,4 0,1 1,1 3,2 1,-1 2,1 1,-2-1,1-1,0-3,1-2,1 0,-2 1,-1-2,-1-2,1-1,1-1,2 0,2 2,1 0,-3 1,-1 2,-3 4,0 2,-1 3,0 1,-1 1,-1-2,0 1,0-1,0-1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54:31.552"/>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151 1,'-2'0,"-1"0,-3 0,-1 0,2 0,4 0,2 0,4 0,2 0,1 0,1 0,0 0,1 0,-1 0,1 0,-1 0,0 0,1 0,1 0,0 0,-1 0,0 0,-1 0,1 0,-1 0,-1 0,1 0,0 0,0 0,-1 0,1 0,0 0,0 0,0 0,-1 0,1 0,0 0,0 0,0 0,0 0,-1 0,1 0,0 0,0 0,0 0,-1 0,1 0,0 0,0 0,0 0,0 0,-1 0,1 0,0 0,-2 1,0 1,0 0,0 1,1 0,0 0,1-1,-1-1,1 1,0 0,0 0,0 0,0-1,0-1,-1 1,1-1,0 0,0 0,0-1,-2 3,0 0,0 0,0-1,1 0,-1 1,-1 1,1-1,-2 1,1 0,1-1,0 0,0-1,0 1,-4 1,-3-2,-3 1,-3-1,-2-1,-1 1,0-1,0 0,-1 0,1-1,-1 1,1 0,0 0,1 0,-1 0,0 0,0 0,-1 0,-1 0,0 0,1 0,0 0,1 0,-1 0,1 0,1 0,-1 0,0 0,-1 0,-1 0,0 0,1 0,-1 0,-1 0,1 0,1 0,0 0,0 0,1 0,0 0,1 0,-1 0,0 0,1 0,-1 0,-2 0,1 0,-1 0,1 0,0 0,0 0,1 0,0 0,0 0,0 0,1 0,-1 0,0 0,0 0,1 0,-1 0,0 0,0 0,0 0,1 0,-1 0,0 0,0 0,0 0,0 0,1 0,-1-1,0-1,0 0,2-1,0 0,0 0,0 2,-1-1,0 2,0-1,0 3,5 0,3 0,3-1,3 1,2-2,1 1,0-1,1 0,-1 0,-1 1,-1 1,0 0,1-1,0 2,0 0,0-1,1 0,0-1,0-1,-1 1,1-1,0 0,0 0,0-1,0 1,0 2,-1 0,1 0,0-1,0 2,0-1,0 1,-1-2,0 2,-2 0,1-1,1-1,-1 0,1 0,1-1,0 2,-1 0,1-1,0 1,0-1,0-1,0 1,-2 0,0 1,1 0,2 0,-1-1,1-1,0 2,-1 0,0 0,0 0,0-1,0-1,0 1,-1-1,1 0,2 0,-1-1,1 1,-1 0,0 0,0 0,-1 0,0 0,0 0,0 0,-1 0,1 0,0 0,0 0,-1 2,1 0,0 0,0-1,0 0,-1 0,-2-1,-4 0,-4 0,-3 0,-2 0,-2 0,0 0,-1 0,1 0,-1 0,1 0,0 0,0 0,0 0,0 0,0 0,1 0,-1 0,0 0,0 0,0 0,1 0,-3 0,1 0,-3 0,1 0,0 0,1 0,1 0,0 0,1 0,0 0,0 0,1 0,-1 0,0 0,1 0,-1 0,0 0,0 0,0 0,1 0,-1 0,0 0,0 0,0 0,0 0,1 0,-1 0,0 0,0 0,0 0,1 0,-1 0,0 0,0 0,0 0,0 0,1 0,-1 0,0-2,0 0,0 1,1-1,-1 1,0-1,0-1,0 1,0 1,1 0,-1 0,0 1,0 0,0 0,1 0,-1 0,3 0,4 0,4 0,3 0,2 0,2 0,0 0,1 0,-1 0,1 0,-1 0,0 0,2 0,0 0,-1 0,2 0,-2 2,0 0,-1 0,-1-1,1 0,-1 2,1-1,-1 0,1-1,0 0,-1 0,1-1,0 0,0 0,0 0,-2 2,0 0,0-1,0 1,1-1,0 0,0-1,1 0,0 0,0 0,0 0,0 0,-1 0,1 0,0 0,0 0,-2 1,0 1,0 0,0 0,1-1,0-1,1 1,-1-1,1 0,2 0,-1 0,1 0,0 0,-1 0,-1 0,0 0,0 0,-1 1,-2 1,1 0,0 0,1-1,0-1,1 1,-2 0,0 1,0 0,0 0,1-1,-1 1,-4 0,-3 0,-4-1,-2 0,-1 0,-2-1,-1 0,1 0,-1 0,1 0,0 0,0 0,0 0,0 0,0-2,0 0,0 1,-1-1,-1 1,1 0,-1 1,1 0,1 0,0 0,0 0,0 0,0 0,0 0,1 0,-1 0,0 0,0 0,0 0,1 0,-1 0,0 0,0 0,0 0,1 0,-1 0,1-1,2-1,-1 0,-1 0,1 1,-1 1,-1-1,0 1,1 0,-1 0,0 0,0 0,0 0,0 1,0-1,0 0,1 0,-1 0,0 0,0 0,0 0,1 0,-1 0,0 0,0 0,0 0,0 0,1 0,-1 0,0 0,0 0,0 0,1 0,-1 0,1-2,5 0,3 0,3 0,3 1,2 1,1-1,1 1,-1 0,1 0,-1 0,0 0,0 0,0 1,0-1,0 0,0 0,0 0,-1 0,1 0,0 0,0 0,0 1,-1 1,1 0,0 0,0-1,0-1,0 1,-1-1,1 0,-2 1,0 1,0 0,0-1,1 0,0 0,1-1,-1 1,0 0,-1 1,0 0,0-1,1 0,0 0,0-1,1 0,0 0,0 0,0 0,0 0,0 0,-1 0,0 1,-1 1,0 0,0 0,1-1,0 0,0-1,1 0,0 0,0 0,-1 0,1 0,0 0,0 0,0 0,0 0,0 0,-1 0,1 0,0 0,0 0,0 0,-2 1,0 1,0 0,0 0,1-1,0-1,0 1,0 0,-2 1,1 0,-2 0,-5-1,-2 0,-3-1,-3 0,0 0,-1 0,-1 0,1 0,-1 0,1 0,0 0,0 0,0 0,0-2,0 0,0 0,-1 0,-1 1,1 1,-1-1,1 1,1 0,0 0,0 0,-2 0,1 0,-1 1,1-1,0 0,1 0,-1 0,1 0,1 0,-1 0,0 0,0 0,1-2,-1 0,0 0,0 1,0 0,1 0,-1 1,0 0,0 0,0 0,0 0,1 0,-1 0,0 0,0 0,0 0,1 0,-1 0,0 0,0-2,0 0,0 0,1 1,-1 0,0 0,0 1,0-2,1 0,-1 0,0 1,0 0,0 0,0 1,2-2,0 0,0 1,0-1,-1 1,0 1,0-1,-1 1,0 0,0 0,1 0,0-1,1-1,0 0,0 0,-1 1,2-1,2 0,4 0,4 0,2 1,2 1,1-1,0 1,0 0,1 1,-2-3,-1 0,0 0,1 1,-1 0,1 0,1 1,0 0,-1 0,1 0,0-2,0 0,0 1,0-1,0 1,-1 0,0-1,-1 0,-1 0,2 1,0 0,0 0,0 1,1 0,0 0,0 0,-1 0,1 0,0 0,0 0,1 0,1 0,1 0,1-1,-1-1,-1 0,-1 0,0 1,-1 1,0-1,-1 1,1 0,0 0,-2-1,-3-3,-5 1,-2-1,-3 2,-2 0,-1 1,0 0,-1 1,0 0,1 0,0 1,0-1,0 0,0 0,0 0,0-2,-1 0,-2 0,-1 1,-1 0,-1 0,1 1,1 0,2-2,2 0,2 0,-1 1,0 0,0 0,0 1,0 0,-1 0,0 0,1 0,-1 0,0 0,0-1,0-1,0 0,0 0,1 1,0-1,1 0,1 0,0-1,2-2,2 1,4 0,3 1,2 1,1 1,1 1,0 0,1 0,-1 0,2 1,0-1,0 0,1 0,3 0,2 0,-1 0,-1 0,-2 0,-1 0,-2 0,0 0,-2 0,-1 1,0 1,0 0,0 0,0-1,1 0,-1 1,-3 0,-6 0,-5-1,-1 1,-2 1,1-1,-1 0,1-1,-1-1,1 1,0-1,0 0,0 0,1-1,-1 1,0 0,0 0,1 0,-1 0,0 0,0-1,0-1,0 0,1 0,-1 0,0-1,0 1,3 0,5 1,3 1,3-1,2 1,1 0,2 1,-1-3,2 0,4 0,0 1,2 0,1 0,-1 1,-2 0,0 0,-1 0,-1-2,-2 0,-1 1,-1-1,0 1,0 0,-1 1,1 0,-4 0,-3 0,-4 0,-3 0,-2 0,-2 0,0 0,-1 0,1 0,-1 0,1 0,0 0,0 0,0 0,0 0,0 0,0 0,1 0,-1 0,0 0,0 0,0 0,1 0,-1 0,0 0,0 0,2-1,0-1,0 0,0 0,-1 1,0 0,-1 1,1 0,-1 0,0 0,0-1,0-1,0 0,1 0,2 1,4 1,4-1,3 1,2 0,2 0,0 0,1 0,-1 0,1 1,-1-1,0 0,0 0,0 0,0 0,-1 0,1 0,-1 1,-2 1,1 0,1-1,-1 0,1 0,1-1,-1 1,1-1,0 0,0-1,0 1,0 0,0 0,0 0,0 0,-4 0,-3 0,-4 0,-3 0,-2 0,-2 2,0 0,-1 0,1-1,-1 0,1 0,0-1,0 1,0-1,0 0,0-1,1 1,-1 0,0 0,0 0,0 0,1 0,-1 2,0 0,0 0,0 1,1 0,-1-1,0 0,3-1,4 0,4-1,5 1,2-3,1 0,1-2,1 1,2-1,0 2,-1 1,0 0,1 1,5-1,-1 2,2-3,1 0,-1 1,0-1,0 1,2 0,0 1,-2 0,-4 0,-2 0,-2 0,-2 0,-1 0,-1 0,1 0,-1 0,0 0,1 0,-1 0,1 0,0 0,0 0,-1 0,1 0,0 0,0 0,0 0,0 0,0 0,1 0,1 0,-1 0,1 0,-1 2,-1 0,0 0,0-1,0 0,-2 2,0-1,0 0,0-1,1 2,0 0,0-1,1-1,0 0,0 0,0-1,0 0,-1 0,0 2,-4 0,-4-1,-4 1,-2-1,-2 1,-2 0,-2 0,1 1,0 0,-1 0,-2-1,0-1,-1 0,2-1,1 0,1 0,1 0,1-1,-2 1,1 0,-1 0,1 0,0 0,1 0,0 0,0 0,0 0,0 0,1 0,-1 0,0 0,-1 0,-2 0,-1 0,1 0,-1 2,-1 0,0 0,1-1,0 0,1 1,0 1,1-1,1-1,1 0,3 0,4-1,4 0,4-1,1-1,2 0,0 0,1 1,-1 0,1 1,-1-1,2 1,0 1,2-1,2 0,-1 0,1 0,3 0,2 0,-2 0,0 0,-2 0,-3 0,-1 0,-1 0,-2 0,0 0,-1 0,1 0,-1 0,1 0,-1 0,1 0,0 0,-1 0,1 0,-3 0,-4 0,-4 0,-3 0,-2 1,-2 1,-2 0,-3 0,-2-1,-1 0,-1-1,1 0,1 0,2 0,2 2,2-1,0 1,1 0,1-1,-1-1,1 1,2-1,5-2,3 0,3 0,2 1,2 0,0 0,1-1,-1 0,1 0,0 0,1 1,0 1,0 0,0-1,2 1,3 1,1-1,-2 0,-2 0,1 0,-2 0,0 1,-2 1,0 0,-1 0,0-1,0 0,-1-1,1 2,0 0,-1 1,-2 1,-4-2,-4 1,-3-2,-2 0,-2-1,0 0,-1 0,1 0,-2 0,0 0,0 0,0 0,1 0,0 0,1 0,0 0,1 0,-1 0,0 0,0-2,1 0,-1 0,0 0,0 0,-1-1,-1 1,0 0,0 1,-1 1,-1-1,-1 1,0 0,1 1,1-1,1 0,1 0,1 0,0 0,2-2,2-1,3-1,4 1,3 0,2 1,1 1,1 1,1-1,-1 2,1-1,-1 0,0 0,0 0,0 0,0 0,0 0,-1 0,1 0,0 0,0 0,0 0,0 0,-1 0,1 0,0 0,0 0,0 2,-1 0,1 0,0-1,0 0,0 0,-2 1,-3 0,-4 0,-4-1,-2 0,-2 0,-1-1,0 0,-1 0,1 0,-2 0,0 0,0 0,0 0,1 0,1 0,-2 0,0 0,1 0,-1 0,1 0,1 0,0 0,0 0,0 0,1 0,-1 0,0 0,0 0,-1 0,-1 0,1 0,-1 0,1 0,1 0,0 0,0 0,0 0,0 0,2-2,3 0,4-1,4-1,2 1,2 1,1 1,2 0,0 1,5 0,9 0,8 0,5 0,6 0,-3 0,-5 0,-5 0,-5 0,-6 0,-5 0,-2 0,-4 0,0 0,-1 2,0 0,-1 0,1-1,1 0,-2 1,0 1,-1-1,-1-1,-5 0,-2 0,-3-1,-3 0,0 0,-2 0,1 0,-1 0,1 0,0 0,0 0,0 0,0 0,0 0,0 0,0 0,1 0,-1 0,0 0,0 0,0 0,1-2,-1 0,0 0,-1 1,-3 0,-4 0,-4 1,-2 0,-2-1,-2 2,-1-1,0 0,2 0,2 0,2 0,2 0,3 0,1 1,2 1,2 2,2-1,0 0,1 0,2 0,3-1,5 1,2-2,4 0,1 0,1-1,0 0,1 0,0 0,-1 0,0 0,0 0,0 0,0 0,0 0,-2 1,0 1,0 0,0-1,1 0,0 0,0-1,1 2,1 0,3 0,1 0,2 0,-1 1,-1-1,-1 1,-2 0,-1 0,-2 0,-2 0,1 0,0-2,0 2,1 0,1-1,-1-1,1 0,-2 1,0 0,0 0,1 1,0 0,0 0,-1 0,-1 0,1 0,1 0,-1 0,2 0,-2 0,-1 0,1-1,1 0,0-1,-3 0,-4-1,-3 0,-3 0,-2 0,0-2,0 0,-1 0,0 0,0 1,-1 1,2-2,0 0,0 0,0 0,-1 1,0 1,-1 0,1-1,-1 2,0-1,-1 0,-1 0,0 0,0 0,2 0,-1 0,1 0,0 0,0 0,0 0,1 0,-1 0,0 0,2-2,1-1,5-1,2-1,4 0,2 2,1 0,1 2,0 0,1 1,-1 0,1 0,-1 0,0 0,0 0,0 0,-1 1,1-1,0 0,0 0,0 0,-1 0,1 0,0 0,0 0,0 0,-1 0,1 0,0 0,0 0,-2 1,0 1,0 0,-1 1,-1 0,-1-1,-4 0,-4-1,-1 0,-3-1,0 0,-2 0,1 0,-1 0,1 0,0 0,0 0,0 0,0 0,0 0,0 0,1 0,-1 0,0 0,0 0,-1 0,-1 0,0-2,1 0,0 1,-1-1,-2 1,-1 0,0 1,0 0,1 0,0 0,1 0,1 0,2 0,-1 0,1 0,0 0,1 0,-1 0,1 0,-1 0,0 0,0 0,1 0,-3 0,1 0,-1 0,0 0,1 0,1 0,0 0,0 0,0 0,0 0,1 0,-1 0,-1 0,-3 0,1 0,-2 0,-1 0,-1 0,1 0,1 0,2 0,1 0,1 0,1 0,0 0,0 0,1 0,1-1,0-1,0 0,3 0,4 1,2 1,4-1,1 1,1 0,2 0,-1 0,1 0,-1 0,0 1,2-1,0 0,0 0,-1 0,0 0,-2 1,-1 1,-1 1,-1 1,-1 0,1 0,-2 1,0-2,-1-3,-2-2,-3-1,-1-3,-1 0,-1-2,-1-3,0 0,0 0,0 0,0 0,-1-3,-1 1,2 1,2 0,0 3,1 1,1 4,1 4,2 3,-1 4,1 3,0 4,1 2,-1 4,2 2,0 2,0-1,-1-2,0-1,0-3,-1-3,0-2,0-1,0-2,0 0,0-1,0-1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54:37.071"/>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89 240,'0'-2,"0"-1,0-3,0-1,0-1,0-1,0 0,0 0,0 0,0 0,0 3,0 4,0 4,0 3,0 2,0 2,0 0,0 0,0 1,0-1,0 1,0 0,0 1,0 2,0 1,0-1,0 0,0-1,0-1,0-1,0-1,0 0,0-1,0 1,0 1,0 1,0-1,0 1,0-2,0 1,0-1,0-3,0-4,0-4,0-3,1-1,1-1,0-2,0-1,-1 0,0 0,1-2,1 0,1-2,0-2,0 0,-1 2,0-1,-1 2,1 0,1 0,0-1,-1 1,0 2,0 0,0 1,-1 0,1 1,0-1,1-2,1-1,0 1,-1 1,1 2,-2 1,0 4,-1 4,-1 3,-2 2,-1 6,-1 2,-2 5,-2 2,1 4,1 2,1 0,2 1,-1 0,-1-1,1-3,-1-5,2-1,1-1,0-2,1 1,-1 0,2 0,-1 0,0-3,0 0,0-2,0 0,0-1,0-4,0-5,0-4,0-3,0-4,0-3,0-4,0-1,0 0,0-2,2 2,1-7,4-15,0-9,0-1,-2 5,-2 7,-1 7,0 8,0 6,2 5,0 3,1 2,-1 0,-1 1,0 1,0 3,-1 4,0 4,-1 5,-1 7,0 7,0 12,0 4,0 2,0-1,0-4,0-7,0-7,0-4,0-4,0-2,0 0,0 0,0 0,0-1,0 2,0-2,0 2,0 0,0 0,0 0,0 0,0-1,0-2,0-1,0-1,0 0,0 0,1-3,1-5,0-3,0-5,-1-2,1-3,0-2,0-5,0-4,-1-4,-1-3,1-7,-1-9,0-6,1-3,1 3,1 3,1 9,0 9,0 8,0 7,-2 5,-1 2,0 2,1 0,0 3,0 3,-1 6,0 7,0 12,0 13,1 12,0 8,-2 1,-1-2,0 0,0-5,0-8,0-7,1-9,-1-7,1-5,0-5,0-1,0-2,-1 2,-1 0,-1 1,-1-1,1 0,1 1,0-1,2-3,-1-4,1-4,0-3,0-3,1-2,-1-3,0-3,0-4,0-3,0 1,0-6,0-11,0-7,0-5,0-3,0 5,0 9,0 9,0 6,1 4,1 5,2 2,-1 0,2 1,-1 1,1 3,1 2,-1-1,-1 1,1 1,-2 0,0 3,-1 3,-1 3,0 4,-1 4,0 2,-2 4,0 4,0 1,0-1,1 0,0 0,1-3,-2-3,0 0,-1 1,-2 1,-2 2,0 1,-1 0,-1 1,0-1,1-2,1-1,1-4,1-1,0-1,2-2,0 0,0-1,0 0,2 1,0-1,-1-1,0 0,0 0,-1-1,0-3,1-4,0-3,1-4,0-2,1-1,0-4,1-6,1-8,0-12,0-8,-1-9,0 0,0 7,-1 8,0 11,0 9,-2 6,-2 4,-1 2,-2 4,-1 2,1 5,1 2,2 4,2 1,1 2,1 0,0 1,0-1,0 4,-1 0,-2 4,-1 4,1 2,-1 2,-1 1,0-1,-1-4,1-3,2-1,0-2,2-2,0-2,1-1,0-1,0 1,0 0,1 1,-1 0,0 1,-2-1,1 0,-1-1,0-1,0-1,-1-1,1 0,0 0,-1-1,1-3,-1-4,2-4,0-3,0-2,1-5,-1-10,-3-10,-1-9,-1 3,2 3,1 5,-2 6,0 5,-1 5,1 4,1 3,1 1,0 3,0 0,1 1,1 1,0 4,0 3,1 2,0 3,0 2,1 1,-1 0,0 3,0 2,0 3,0 5,1 4,1 0,2-1,-1 0,0-3,0-3,-1-3,1-2,1-3,0-1,-2 1,0-2,0 0,0-1,0-1,0 0,0 0,0 0,1 0,-1-1,-1 1,2 1,-1 1,1 3,0 0,0 1,1 4,-1 2,0 0,1 0,-1-3,0-2,-1-3,-1-2,-1-1,1-1,-1-1,-1-1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54:50.675"/>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178 438,'0'-2,"0"-1,0-3,0-1,0-1,-1 0,-1-2,0 1,0 0,1-2,0-1,1-1,0 1,0 0,0 2,0 0,0 1,0 0,0 0,0 0,0 1,0-1,0 0,-1 2,-1 3,0 4,-1 7,-2 7,-1 12,0 9,0 9,-1 4,1-2,2-6,-1-8,2-8,0-7,0-5,0-2,0-2,2-1,0-3,0-3,1-4,0-3,0-3,0-2,0 0,2-2,0-2,0-3,0 0,-1-1,-1 0,1 2,-1-1,0 0,1-1,1-2,0 1,-1 1,0 0,2 1,-1 1,0 3,0 2,-1 1,-1 2,1 0,0 2,1 3,0 5,-1 4,0 4,0 5,2 4,1 3,0 4,1 4,-1-1,-1-3,-1-3,0-3,-2-3,0-4,0 0,0 1,0-1,0 1,0 0,0-1,0-1,0-1,0-1,0 0,0-3,0-4,0-4,0-3,0-3,0-2,0-6,0-7,0-8,0-9,-3-5,-1 1,0 3,1 2,1 7,0 7,1 7,1 4,0 2,0 1,0 2,1 0,0 3,1 5,0 3,0 3,-1 3,-1 0,1 2,-1-1,2 2,-1 1,1 1,1 1,0 1,0 2,0 1,0 4,0-1,-1-1,-1-1,0 0,-1 0,0-1,0-3,0-2,0-2,-1-1,1-1,-1-2,-1-4,0-3,0-6,1-2,-1-4,0-3,0-6,-1-4,-2-2,1-2,-2-1,2 0,-2 3,2 2,1 4,0 5,2 2,0 3,1 2,0 1,1 3,-1 4,1 5,2 3,0 4,2 3,2 2,-1 3,0 4,1 1,-1-1,0 0,-1-4,0-1,0-1,-2-2,-1-2,1-3,-1-2,0-1,0 0,-2 1,1-4,-1-3,0-4,0-8,0-2,0-2,0-2,0-2,0-1,0-1,0 3,-2 1,0 2,0 0,1 0,-1 1,2 1,-2 4,0 0,0 2,0 2,1 5,1 3,0 2,0 6,0 3,0 1,0 3,0 2,0 1,0-1,0 3,0 6,0 4,0-3,0-4,0-2,0-5,0-2,-2-1,0-1,-1 0,0-2,0-2,0-1,2-1,-1-1,-2-3,-2-4,1-2,-1-3,1-1,-1-3,2-1,-1-2,1 0,-3-2,1 2,1-2,0-1,-2-2,0-2,1-1,0 0,1 2,2 1,0 4,-1-1,2 1,0 1,1 1,3 2,-1 4,1 4,2 2,-1 3,0 1,-1 1,0 2,1 1,-1 3,1 2,0-1,1 1,0 0,-1-1,-1 1,-1 0,0-2,-1-2,0 0,0-2,0 0,0 0,1 0,1-1,0 1,0-1,-1 1,-1 0,1-3,-1-6,0-7,0-5,-2-4,0-7,-1-5,-1-3,1-3,1-2,0 1,3 3,1 3,0 4,-1 5,0 4,0 2,0 2,-1 2,0 1,0 1,0-1,0 4,-2 2,0 5,0 3,1 3,0 1,0 1,1 0,0 0,0 2,1 6,1 2,2 3,-1 2,0-3,0-2,-2 0,1 0,1-2,-1-2,1-1,0 0,-1-1,0-1,-1-1,0-2,-1-1,1-1,1-2,0 1,-1 0,0 0,0 1,-1-2,2-5,0-4,1-4,2-2,0-1,1 0,-1-1,0 1,1-1,-1 0,1 0,-1 1,0-2,1-1,0-1,2-1,0-1,2-1,1-1,-2-1,3-2,0-1,-1 0,-1 2,1 1,-1 0,0 0,-1 0,2 1,0 1,1-3,0-1,2-1,0-1,0 2,-2 2,-3 3,0 2,-1 4,-1 5,-2 4,-2 5,-2 3,-2 1,-2 3,-3 4,0 8,-2 6,-1 7,-2 4,-1 5,1-1,-3 3,-2-4,0-5,3-8,3-8,2-5,1-5,1-4,1-2,0-2,-1-2,-1-1,1-2,2-3,1-2,-1-1,1-3,1-1,1-4,0-4,1 0,0-1,1-1,1 1,0 3,1 1,2 2,0 2,-2 1,0 1,1 1,-2 1,2-1,1-1,2 0,-1-1,0 2,1 3,0 2,1 3,0 4,0 2,-3 4,1 4,0 7,2 2,-1 1,-1-1,-2-1,-1 1,-2-3,0 0,-1-3,-1-1,1-2,0-1,0-1,-2-1,0-1,-2 0,-1-2,-1-2,-2-2,0-1,0-3,3-3,0-3,1-8,1-8,1-4,1-7,1 0,0-4,0-1,1 0,2 5,0 7,1 7,0 4,2 5,1 3,-1 5,-1 4,-1 6,-2 3,-1 6,-1 4,0 12,0 11,-4 14,-3 10,-4 6,-3-5,-1-7,0-10,2-12,3-10,2-8,1-9,1-4,1-4,-1-2,-1-2,0-1,1-1,1-3,1-2,1-3,0-3,1-1,0-5,0-4,-2-8,-1-11,-1-8,2-5,1 0,1 6,2 9,2 10,0 5,-1 7,2 4,2 4,-1 1,1 3,0 0,0 2,0 3,-2 2,-1 4,0 3,0 4,2 5,-1 5,2 6,-1 2,1 3,0 3,-2 2,-1-1,0-5,-2-5,1-7,-2-5,1-3,-1-3,-3-2,0-5,1-3,0-3,1-5,1-3,2-1,2-6,3-4,2-6,3-2,-1-2,0 1,-2 5,0 4,-2 5,1 3,-3 3,1 3,0 0,-1 1,0 0,1 0,0 1,0 4,-1 3,-1 4,-2 3,0 5,0 2,-1 4,-1 1,1 2,0-2,0 2,0 0,0-2,0-3,0-2,0-1,-2-1,0-2,0 0,-1 0,-1-3,-2-1,0-5,1-3,2-2,1-5,1-2,0-3,1 2,0-2,1 1,-1 0,0 2,0 1,0 0,2 1,0 1,0-1,-1 0,0 1,2 1,-1 3,0 4,-1 5,0 5,0 4,-1 6,0 4,-1 2,-1-1,0-3,-1-3,0-2,-2-2,2-1,-1-2,1-2,-1 0,0-3,0 0,0-2,-2-2,1 1,-1-1,0-1,0-2,1-3,-2 0,2-2,-1-3,-1-1,0-1,0-5,-3-5,-1-8,2-4,2-4,2-3,3 0,0 2,2 2,0 5,1 4,1 6,0 3,0 4,1 5,1 1,0 1,1 1,2 2,1 2,1 2,2 4,3 5,6 11,7 12,1 9,-3 0,-5-3,-7-4,-3-4,-4-4,-2-4,-3-5,-1-3,-1-3,1-2,-1-1,0-1,-1-1,0-4,0-5,1-7,3-14,1-13,2-10,0-2,-1 4,-1 5,0 7,0 7,0 7,-2 4,0 4,0 1,-1 1,0 4,-2 2,0 3,-2 1,-1 2,-1 2,-2 1,1 2,0-1,0 1,0 2,0 0,-1 2,-1 1,0 1,0 0,1-1,1-3,0-1,-1-1,0-2,0-1,0-2,1-3,1-3,3-3,1-2,1-3,1-1,0-1,0 0,2-4,2-1,2-1,-1 1,1 1,1 3,-1 2,2-1,-1 1,0 2,-1 1,0 2,-1 0,0 1,0-1,2 3,0 0,1 3,-1 5,-1 3,-3 8,-4 10,-3 19,-6 15,-4 9,-1 1,-2-8,3-11,4-14,2-12,2-9,0-8,1-5,0-4,2-4,-1-2,-2-6,-2-13,0-11,1-7,-1-3,2-3,1 6,2 7,1 9,1 7,1 6,2 5,2 5,0 4,0 5,-2 2,-1 3,-2 5,0 3,-1 7,1 1,0 1,1 0,-2-1,-2-3,0-3,1-3,0-1,0-5,0-1,1-2,0 1,0-3,-2 0,-1-4,1-3,-1-3,2-4,0-1,2-1,1 0,2-1,0 0,0 1,0 0,3 1,1 0,1 3,0 3,-2 4,-2 4,-1 2,0 2,-2 1,0 0,0 1,-1 0,1-1,0 0,-2-1,0-1,-1 0,-2 0,-2-1,0-3,0-3,1-4,3-4,1-3,0-2,2 1,0-2,0 1,1 0,-1 2,2 1,0 0,1 1,2 0,2 4,-1 5,-1 4,-2 3,0 2,-1 2,1 1,-2 0,1 1,-1 1,-1 0,0-2,-1 0,-1-1,0-2,-2-1,1-1,-1-2,0 0,0 1,-4-1,-4-2,-3-2,-3-1,-2-1,-1-2,1 0,0 0,3-1,2 1,2-1,2-2,1 1,2 0,1-2,2 0,2-1,1 0,3 1,3 1,2 3,1 2,0 4,0 2,0 0,3 5,-2 1,1 1,-1-1,-1 0,-2-1,-1 0,0-1,0 0,0 0,-1 0,-1-1,0-1,1 0,0-2,1-2,-1-4,0-4,0-1,0-4,-1-4,0-2,1-3,1-3,-1-4,0 0,-1 0,1 4,0 4,-1 4,-1 2,2 3,-1 6,0 3,0 5,0 1,1 3,-1 0,0 2,-1 3,-1-1,1 0,-1-1,0 0,0 2,-2 0,-2 1,0-2,1-1,0-1,1-2,0 1,-1-2,0-1,-2-1,-2-3,2-3,0-3,2-2,0-2,2-2,1 0,0 0,0-1,1 1,-1 0,0 0,2 0,0 0,1 0,1 0,0 2,2 2,-1 3,0 3,-3 4,0 3,-1 2,1 1,0 2,0 1,-1 2,0-1,-1-2,1 0,-1-2,0-1,0 0,-1 1,0-2,-1-1,-2-2,-1-1,-1-3,0-2,-1-3,2-3,1-1,1-3,2-2,0-2,1 0,0 0,0 1,1 0,0-1,2 1,0 0,1 2,0 2,2 3,1 2,0 2,2 1,1 2,1 2,1 3,1 2,-1 2,-1 1,0 2,-2 2,-1 1,0 1,0-2,-3 0,-1-3,-2 1,-1-1,-1-1,-1-2,-2-2,0-1,-3-2,0-2,-4-1,-3-1,-5-1,-2-3,0 0,1-2,2 0,3 0,3 0,1 1,0-1,3 0,2 0,3-2,0 0,3 1,3 1,2 3,1 1,0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55:04.215"/>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212 780,'-2'0,"0"-2,-1 0,-1-1,0-2,0-2,0 0,2-2,0 0,2 0,-1 0,3 2,0 0,0-1,0 1,1-1,1 2,2 1,1 1,-1 4,-1 3,0 2,0 2,-2 1,-1 1,-1 1,-1-1,-1 0,-3-1,0-1,-1-1,0-1,0-1,-1 0,-2-2,1-1,-2-1,1 0,0-2,1-1,2-3,1-1,1-1,2-1,2 0,3 1,1 2,2 3,2 1,0 1,0 2,0 1,-1 2,-1 1,-1 2,-2 1,0-1,-1 0,-1 0,0 1,-1 0,-3-1,-1-2,-3-2,-1-1,1-3,0-2,3-2,0-3,2 0,2-1,1 0,2-2,2 1,3 0,2-1,2 2,0 1,0-1,0 0,-2 3,0 0,-1 2,-1 1,0 1,-1 1,-1 2,0 1,0 1,-2 3,0 0,-3 2,0 2,-3 1,-1 0,-1 0,-3-1,1 0,-1-1,-1 0,0 2,-1-2,-1-1,1-1,-1-2,0-2,0-1,0-2,2-1,0-3,1-2,2-1,2-2,1 1,0-2,2 1,0 0,5 0,1-2,4 0,0-1,1 0,0 0,-2 2,0 1,0 0,-1 3,0 2,-2 1,0 0,0 1,-2 2,-1 3,-1 2,-1 2,-2 1,0 1,0 0,0 0,0 0,-2-1,0-1,0 0,-1-1,-2 0,-1-1,-1-2,-2-1,1 0,-1-2,0 0,1-2,1 0,0-1,1-3,2 0,1-2,1 0,2-1,-1 0,2-2,-1-3,0-4,1-2,2-3,2-1,4-1,3-2,3 1,-1 4,0 2,-1 3,-2 4,0 2,-2 4,-1 1,-2 1,1 3,-1 2,-2 3,-2 5,0 8,-2 8,0 9,-1 10,-6 9,-3 3,-1-3,0-5,0-11,0-8,1-9,1-5,0-5,1-3,2-3,-1-1,0-1,-1-1,0 0,-1-1,1 1,0-2,2 0,0-2,1-1,0-2,1-2,0-1,1-2,1-1,1-2,0-6,1-9,0-5,3-3,4 0,4 2,2 5,-2 5,1 3,-1 4,1 1,0 2,0 3,-1 0,-1 1,-1-1,-1 1,-1 1,-1 0,1 3,0 1,-3 0,0 1,0 0,-1 0,0 1,1-1,1 0,-2-1,0 0,-3 0,-3 2,-2 0,-2 1,-1 1,-1 1,0 0,0-1,-2 1,0 1,0 0,-1 1,-2-1,-1 1,-4 0,0 1,1-3,2 0,3 1,2-1,1 1,1 0,2 2,2 3,2 1,1 2,2 1,0 1,0 0,2 0,1 1,0-3,1 0,-1 1,1-3,0 1,-2 0,2 1,-1 1,1 0,-1 0,2 0,1-3,0-1,2-4,-1-2,-1-4,1-1,-1-1,0-3,1-1,-2-3,-1 0,1 0,-2 0,0 2,-1 2,-1 0,-1 2,0 0,-1 1,-2 2,0 1,-2 1,-2 2,-1 1,1 2,2 3,0 0,1 1,-1 1,0 2,0 0,0 2,-1 4,-5 8,-8 12,-7 11,-6 9,-3 7,3-1,5-7,8-9,5-10,5-9,3-8,0-3,2-3,1-2,2 0,-2-1,1 0,0 0,1 0,2-1,0 0,2-1,3 2,0-2,2-1,0-2,1-1,0-2,1 1,-1 0,0 1,0-1,0 0,-1 0,1 0,0-1,0 0,0 0,0 0,-1 0,1-1,-2-3,-1-1,-3-2,-1-1,-1-1,-1 0,-2 1,-2 2,-1 3,-3 1,2 2,0 3,1 1,1 2,-1-1,1 0,1 2,1 0,1 1,-1-2,1-2,3-2,1-4,1 0,1-2,2-1,1 2,4-2,1 2,0 0,-1 1,0 1,1 0,-2 1,-1 1,-2 2,-2 0,-2 2,-4 0,0 1,-4-1,1 1,-2-2,-1 0,0-4,2-2,2-4,2-3,2 0,3 1,3 0,2-3,2 1,0-2,2-1,0 3,0 0,-1 1,-1 1,0 2,-2 1,0 3,-1 0,-1 2,-1 1,-2 3,-1 2,-4 1,-3 0,-1 0,-1-1,-1-2,-2-1,0-2,-1 0,-1-1,-3 0,0 0,-1 0,0-1,0 1,1 0,1 0,2-2,2 0,2-1,0-2,2-2,-1 1,2 3,-2 3,0 2,0 2,0 0,0 1,0 0,-1-2,-1 0,0-1,0 0,2 2,0 0,1 0,1 2,1 1,1 1,1 2,1 1,2 0,0 1,1 0,-1-1,-1 0,0-1,-1 0,-1-1,-1-2,-3-3,0-4,-1-2,0-3,1-1,2-1,0-1,0-1,0 0,0-1,0 1,1 0,1 0,0 0,1 2,1 0,2 1,1 2,-2 2,0-1,-2 0,-1-3,0 0,1-1,3 3,1 0,1 1,5-1,5 2,5-2,3-1,-1 0,-2 2,-3 0,-3 0,-3 0,-2 1,-1 1,0 1,-1 0,-1 1,-1 1,0 0,2 2,-1-1,3 1,0 0,1 1,-1-1,0-1,0-1,-1 0,-2-3,-1-2,-1-1,-1-1,-2-2,0 0,-1-1,-1-1,0 0,0 0,-1-1,1-1,0 0,0 0,0 0,0-4,0-3,1-2,3-1,0-6,1-3,1-6,1-3,-1 2,-1 6,0 7,-1 6,-1 4,1 4,-1 1,1 3,-1 0,1 2,0 3,0 2,-2 4,-1 2,0 1,-1 1,-1 0,-2 1,0-1,-1 2,-1 1,1 1,-1 1,1 1,0 1,1 1,-1 0,2 1,0-2,1-2,-1 0,-2 2,0 0,1-2,1-1,-2-2,2-1,-1 0,2-1,-2-2,1-4,0-5,0-3,1-7,1-4,-1-11,1-12,2-15,2-14,1-4,2 5,-1 14,0 14,-3 12,1 11,-1 9,0 8,-2 5,0 3,0 1,-1 1,0 0,-1-1,1 0,0 0,0-1,0 0,0 1,0 1,0 4,0 9,0 4,0 4,0 0,0-4,0-4,0-3,0-3,0-2,0-3,0-2,0-1,0-1,0-1,0-3,0-5,0-4,0-5,0-5,0-6,0-6,0-7,0-3,0 2,0 4,0 3,0 6,0 4,0 4,0 3,0 4,0 5,0 4,-2 5,0 7,0 11,-1 13,-1 14,-2 9,-2 8,0-1,1-5,2-7,-1-7,2-7,0-7,0-6,1-5,1-6,1-4,1-4,1-3,2-3,2-6,3-14,3-18,4-16,3-10,-1-6,-3-2,-1 0,-3 7,-4 8,-1 10,-1 8,-2 9,-1 5,0 2,0 3,1 0,1 2,1 5,-2 5,2 3,-1 3,0 2,-1 2,-1 3,-1 3,2 2,2 4,-1 3,1-2,-2-1,1-1,0 0,0-2,-2-2,0-2,0-1,-1-2,0-6,-1-11,-3-12,0-6,0-6,0-6,-1-4,0-4,1 1,1 5,1 9,2 7,-1 6,0 9,-1 6,-1 6,-1 3,2 3,0 1,0 2,0 5,0 8,0 6,0 6,0 3,-2 0,0-1,0-4,0-5,0-4,1-2,1-4,1-4,1-4,-1-1,1-2,1-1,-1-3,0-4,0-4,0-4,0-4,0-3,0-4,0-6,0-8,0-4,0-2,0 4,0 6,0 4,0 5,0 3,0 3,0 1,0 2,-1 3,-3 5,-1 6,0 10,-3 14,1 5,1-1,0 0,-2 5,1 1,0 0,0-3,3-4,1-1,1 0,2-4,-1-3,2-5,-1-4,0-3,1-1,-1-1,0-4,0-5,0-2,0-4,0-6,3-9,5-14,2-9,2-7,2-4,-2 3,-2 5,-4 9,0 6,-2 9,-2 5,1 6,0 2,0 3,1 5,-2 3,0 6,1 0,0 3,0 1,2 3,0 4,1 2,0 1,0 1,-2 0,1 0,0 1,0-1,-2-1,0-5,-1-2,-2-2,1-2,-1-1,-1-1,1 0,0-2,0-5,0-3,0-5,0-4,0-4,-2-7,-1-6,-1-4,-1-4,0 3,1-1,-1 1,-1 3,2 4,0 6,1 6,-1 6,2 7,0 5,0 2,0 1,0 1,0 0,1 1,1 1,-1-1,0 0,-1 1,0 1,-1 3,0 4,1 4,0 5,1 2,0 0,-1-2,0-4,0-3,1-5,0-2,0-3,1-1,0-3,0-7,0-7,0-14,2-23,1-18,3-13,1-5,-1 2,-1 12,-1 15,-2 16,-1 11,0 13,-1 10,0 10,-1 5,1 4,-3 3,-1 2,-3 5,0 4,1-2,0 3,-1 1,2 5,-2 8,-2 7,1-1,-2-4,3-2,1-7,2-5,0-4,0-2,0-1,1-1,0-2,2-4,0-4,0-3,-1-2,0-2,1 0,-2-2,1-4,-1-4,2-3,0-3,0-1,1-1,0-2,0-3,0-3,0-1,0-1,0 2,0 1,2 3,0 1,1 0,1 1,-1 1,-1 0,1 3,0 0,1 2,1 1,1 3,1 4,3 2,2 5,0 2,0 2,-1 4,1-1,-3-1,-3-2,-1-1,0-3,-3 0,0-1,-1 0,-1-4,0-5,-1-6,1-3,0-2,0 0,0 0,1-1,1-3,1-2,1-1,0-2,0-1,0 2,-2 3,0 2,-2 2,1 2,-3 3,0 3,0 5,0 3,-1 1,1 1,-1 1,0 0,0-1,1 1,-2 1,1 0,1 0,0 1,-1 0,1-1,0 3,0-2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55:05.701"/>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45 447,'0'2,"-2"0,0 1,0-1,1-2,0-5,-1-4,-1-7,0-6,-2-10,0-11,1-4,-1-3,2 5,0 7,1 8,1 8,0 4,1 5,0 2,0 2,0 0,1 1,-1 0,0 0,1 2,3 1,0 3,-1 4,0 2,0 5,0 1,-1 1,0 1,1 2,-1 0,0 1,1-1,0 0,0-1,0 1,0-1,1-1,0-1,-1-1,-1 0,-1-1,0-1,-1 1,0 0,0-1,0 1,0 0,0-1,0 1,0 0,0 0,0 0,0-1,0 1,0 0,0 0,0 0,-2-1,0 1,-1-1,-1-5,1-3,1-3,-1-3,0-2,1-3,-1-1,0-2,0 1,0 0,0 0,0 1,2 1,-1 1,2-1,0 0,0 0,0 4,0 4,2 5,0 2,0 4,-1 0,0 2,2-2,-1-1,0 1,-1 0,0 0,2 0,-1 1,0-1,-1 1,0 0,0-2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55:07.640"/>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312 760,'0'1,"0"0,0-5,0-1,0-5,0-2,0-1,0-1,0 2,0 1,0 1,0 0,0 1,0 0,0 1,0-1,0 0,0 1,0-1,0 0,0 0,0 1,0-1,0 0,0 3,0 4,0 4,0 3,0 4,0 3,0 1,0 3,0 2,0 2,0 1,0 0,0-3,0-2,0-3,0-1,0-3,0-3,-2-3,0-3,0-4,1-5,0-12,0-14,-1-18,0-14,0-10,1 2,0 8,0 11,1 14,0 12,1 9,1 8,0 4,0 0,-1-1,0 0,-1 0,0 0,0-1,0 0,0-2,0-1,0 0,0 2,0 0,0 1,0 1,-2 3,0 0,-1 1,-2 3,-1 1,0 2,1 3,0 1,1 2,-1 0,0 1,-2 2,0-1,-1 1,-2-1,0-1,1-1,2-1,1 0,-3-1,0 0,1 1,-1-1,0-1,-1-1,-1-1,0 1,-1 0,2 0,0-1,0 0,1 0,0-1,0 0,1 0,-1 0,0 0,0 0,2-2,3 0,4 0,4 1,4 1,4 4,3 3,0 2,0 1,1 1,2 2,3 5,0 3,-2-2,-2 0,-4-2,-2-1,-2-2,-1 3,0 4,1 2,-1 0,0-1,-2 1,-1-3,0-3,0-3,-1-2,0-2,0-1,-1-1,-1 1,-1-1,1 0,1-1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41.9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55:29.870"/>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619 932,'0'-2,"0"-1,0-4,0-2,0-3,0-1,0-1,0 0,0-1,0-3,0 0,0 0,0 2,0 1,0-1,0 1,0 2,0 2,0 0,0 2,0 0,0 0,0 1,0-1,0 1,0-1,0 0,0 1,0-1,0 0,0 0,1 2,1 0,0 0,1-2,2-2,1 0,1 0,2-2,-1-1,1 0,0 2,-1 2,-1 1,0 2,1 2,-2 4,0 2,-1 2,-1 2,-2 2,-1 1,0 0,-1 2,0-1,-1 0,1 0,0 0,0 0,-2 2,0 0,-3 1,0 3,-2 2,2 2,0-1,-1 1,1-2,0-2,0-1,1-1,-1-1,1-2,1 0,1-1,0-2,-1 0,1 0,0 0,1 0,1 1,-2-1,0 0,-1-2,0 1,0-4,1-2,0-3,1-3,1-2,0 0,0-1,0-1,0 1,0-1,0 0,1-1,-1 0,0 0,0 1,0 1,0 0,1-3,1-2,2-4,-1 0,2 2,-1 2,-1 2,0 1,-2 1,1 3,1 0,0 2,0 3,0 3,-1 5,-2 7,-4 12,-5 13,-2 11,-2 9,-2 8,2 0,3-8,3-14,1-12,2-10,1-7,2-5,1-6,-1-5,2-3,-1-3,0-4,2-6,5-16,8-28,8-22,4-5,-4 5,-4 13,-5 17,-3 16,-4 12,-3 8,-3 5,0 4,-2 1,1 1,-1 0,1 2,-1 3,1 4,0 2,-1 3,1 0,0 1,0 1,-1 1,-2 0,-1 0,0 1,2 0,-2 0,1-1,1 0,-1 2,0 0,1-1,0 0,-1-3,1 0,-1 0,0 1,0-1,1 0,0 0,0-2,-1 0,1 0,0 0,0 1,-1 0,1 0,-1 3,0-1,1 1,0 0,-1-1,1 1,-2 0,0 0,0-1,-2 0,0-1,-2 0,1 0,0-1,2-2,-1 0,2-4,1-6,2-6,3-2,2-1,-1 0,1 0,2-2,0 0,1-2,-1 0,1 1,0 1,0 0,-3 2,0 2,-2 1,0 0,0 0,2 0,-1-1,-1 1,0 0,1 1,1-2,2-1,0-1,-2 1,1 1,-1 0,-1 2,-2-1,1 4,-2 8,-1 8,-1 14,-3 15,-4 17,-3 12,-1 4,0-3,2-10,2-12,2-11,1-10,-1-9,2-4,2-4,0-5,2-4,0-6,4-10,4-18,4-18,3-13,4-7,2 2,-2 8,-3 13,-2 12,-5 11,-2 8,-2 7,-1 5,-1 1,-1 0,0-1,-1 0,0-2,1 1,0-2,1 0,0 0,-2 0,1 3,-1 6,1 5,-1 6,0 1,-1 3,0 3,-1 2,-3 6,-1 2,0-2,0-2,0-3,1-4,2-3,0-3,2-2,-1 0,0-1,0 0,-1 0,0 1,1-1,0 1,0-2,-1 0,1 0,0 0,1 1,-1-2,-2-1,0-3,1-3,1-4,0-3,1-4,1-4,-1-5,2-4,-1 0,0 0,0 2,0 2,0 3,0 3,0 3,0 1,0 2,0 0,0 1,0 0,0 0,2-1,0 1,0-1,-1 0,2 2,-1 0,1 0,0 1,0 4,-1 2,-1 6,-4 6,-6 18,-10 17,-8 11,-7 5,1-3,2-6,5-8,5-9,7-11,5-7,3-8,2-3,3-6,2-3,2-4,5-6,6-7,11-16,12-17,9-14,4-8,-2 2,-9 13,-10 13,-10 14,-8 13,-6 12,-3 7,-5 8,0 3,-3 4,-1 7,-2 7,-1 1,-1 1,2-5,1-5,1-4,1-5,2-2,1 0,-1-2,1-2,1 1,0-1,0 0,0-1,0 0,-1 0,0-4,0-2,1-4,1-2,1-4,-1-2,3 0,0 0,0 0,1-1,0 0,0 1,0 1,1 1,-2 1,0 0,1 0,-1 0,1 0,0 2,-1 1,2 0,0 0,1-2,-1-1,-1-1,1 0,-1 1,0 1,-1-1,-1 0,1 2,0 1,0-1,0 1,1 5,0 7,-1 15,-3 19,-3 17,-3 15,-2 1,1-6,0-14,1-15,1-13,1-12,2-11,1-9,1-13,2-21,1-20,0-15,0-13,-1-5,1 9,2 12,2 15,-1 13,1 12,0 8,-2 8,0 5,-1 5,0 1,-1 0,-1 5,1 3,0 3,-1 4,2 5,0 4,0 7,-2 6,1 8,-2 4,0-1,0-2,0-6,0-6,-1-3,-1-5,0-3,0-3,1-3,0-1,1-1,0-1,-2-1,0-4,1-4,-1-3,1-4,0-2,1-2,0-1,0 0,0 2,0-2,2 1,0 1,0 1,-1 0,0 0,0 1,0 1,-1-1,0 0,1 2,1 0,1 0,1 0,-1 0,-1-2,1 2,0 1,-1-1,-1 0,2 0,0 1,-1-1,1 2,1 0,1 4,-2 4,0 4,-3 3,-2 5,-2 2,-1-1,0 1,0-1,-1 0,0 0,0 0,0 0,0-3,2-1,-1-1,2-1,-2 0,2 1,-2-1,1 0,0 0,0-1,0-3,2-4,1-5,0-9,3-8,3-7,2-5,1 2,0 3,0 2,0 2,-1 2,-2 3,-1 3,-1 4,0 3,-1 3,-1 5,0 4,-1 2,0 4,0 3,0 2,-2 4,-3 6,-2 7,-4 7,0 0,1-5,2-6,1-4,1-5,0-4,2-3,2-2,-1-3,1-1,0-3,0-3,2-7,1-5,0-1,3-10,2-13,1-4,1 1,-1 5,-1 5,-1 8,-1 5,-1 4,-2 1,1 1,0 0,0 1,1-3,1-2,0-3,0-2,-1-1,0 2,0 0,-1 3,1 2,2 1,-1 2,0-1,-2 0,1 3,0 3,0 4,-2 4,0 3,0 5,-1 8,0 7,0 5,0 4,-1 0,1-3,0-5,0-3,0-4,0-5,0-1,0 0,-1-2,-1 0,0-1,-1-2,0 1,0-2,0 1,-1 0,2-1,0 1,-1 0,1-1,-2 1,1 0,0 0,1 0,-1-2,0 0,1-3,0-8,7-17,4-19,5-12,2-10,-1-2,-3 6,-3 11,-3 12,-3 10,-2 9,-1 7,0 8,-1 5,1 3,-1 3,-1 3,-2 8,-1 7,-5 6,-2 6,-1-1,1-3,1-5,2-4,3-5,0-3,1-3,0-3,0 0,1 0,1-1,-1 2,1-1,0 0,2-2,0 0,0-2,1 0,-1 0,-1 0,0-1,1 1,-2-2,1-5,2-14,6-24,8-38,8-42,4-17,-4 8,-4 22,-6 28,-5 24,-4 22,-1 19,-3 11,0 8,0 4,0 0,-1 2,-1 0,0 0,-1 0,-1 1,1 1,-1 0,0 2,-1-1,-1 1,-1 5,-1 3,-1 0,2-4,3-3,1-3,0-3,1-1,0-3,-1-3,2-6,0-5,1-5,0-4,1-3,0-1,2-3,0 1,0 0,1 4,0 3,0 1,0 4,0 6,0 8,-3 10,-1 17,-1 18,-5 24,-1 5,0-8,1-15,2-15,1-15,0-14,2-12,0-9,2-10,-1-8,1-7,2-4,2-2,0 0,-1 5,2 6,-2 6,0 5,-1 4,0 2,-2 5,0 4,0 6,0 5,0 3,0 3,0 5,0 1,0-1,-2-3,0-2,-1-2,-1-2,1 0,-1-2,1-1,0 0,1 0,1-1,1 1,0 0,-2-1,0 1,1 0,-1 1,1 1,-1-2,0-1,0 0,0 0,1-2,1-8,-1-12,3-16,1-9,3-4,1-6,2-8,1 1,-3 8,-2 12,-1 9,-2 12,-2 9,0 11,0 17,0 16,-1 13,1 8,-3 2,-1-5,0-9,-1-9,1-10,1-7,0-7,0-6,1-2,0-1,-1-1,0 0,2-5,1-5,4-11,3-8,1-11,4-11,0-5,-2 3,-3 9,-2 9,-3 9,1 8,-1 8,-1 6,1 5,-2 3,0 2,0 1,0 3,0 0,0 1,0 1,0-1,0 0,-2-1,0 1,0 2,-1 2,0-1,-1 0,0-2,1-2,-1-1,1-3,0 0,0-3,0 0,1-1,-2 1,1 0,-1 0,1-5,1-9,6-18,8-27,6-37,1-13,-2 7,-4 19,-3 21,-4 20,-3 19,-1 13,-2 12,0 7,-1 3,0 9,-2 11,-3 7,-3 3,0-5,1-7,3-10,0-7,1-6,1-3,0-3,0-1,1 1,0-4,1-4,1-2,0-4,0-1,0-2,0 0,2-2,0-2,0-1,-1 2,0 0,1 3,1 1,-1 0,-1 1,0-1,2-1,-1-3,0-5,1-2,1-5,1 1,-2 3,0 2,-1 4,-1 3,1-1,1 1,1 4,-1 4,0 6,-2 4,0 5,-2 7,-1 7,-1 5,-1 6,-4 11,-1 2,-2-3,1-9,2-8,1-7,1-6,1-3,2-4,-1-2,1 3,-1 2,-1 2,-1 3,0 1,2 1,-1-2,1-1,1-2,1-1,1-3,1-1,0-1,0 0,0 0,-1-2,-1-5,0-8,2-9,1-6,2-4,0 0,0-1,0 1,1 4,-1 3,0 4,0 2,0 2,-1 1,-1 1,-1 0,1 0,-1 0,-1-1,1 1,0-1,0 0,-2 2,0 3,-1 4,-1 5,0 5,0 1,-1 3,1 0,-1 1,0-1,2 1,0-2,-1-1,2 0,-2-4,1 0,1-1,0-3,1-5,2-11,7-36,12-39,10-24,0-6,-2 12,-5 21,-5 25,-6 22,-5 21,-4 13,-1 9,-3 7,0 5,0 9,-1 8,-1 11,-3 4,1-3,0-3,-1-6,2-8,0-8,2-6,-1-5,1-4,0-1,1 0,-2 0,1 1,-2 2,1 3,-2 1,1 2,-1 0,1-1,-1-1,1-2,1 0,-1-1,-1-1,1-1,-1-1,-2-2,-13 17,-42 53,-46 52,-21 25,4-5,20-20,27-32,26-32,22-24,15-18,10-16,7-7,3-6,4-4,1-1,2-7,6-6,4-5,0 2,-1 1,-1 3,-4 4,-3 5,-4 3,-1 3,-2 3,1-1,-2 0,2-4,1-3,1-1,0 0,0-1,-1-2,0 2,0 2,-1 0,-1 2,0 1,-1 1,-1 2,1-1,-2 2,0 1,0 0,1 2,1 0,2 1,0 1,1 1,4-1,1-1,0 0,-1 1,-1 1,-2-1,-2 0,1 0,-1 2,1 0,-2-1,2 0,2 0,3 0,3 3,6 0,5 1,0-1,2 0,-2 0,-1 0,-5-1,-3 0,-5 0,-1-2,-3 0,0 0,-1 1,0 0,0 0,0 1,1 0,-4-1,-5 0,-4-2,-3-1,-1 0,-2 2,0-1,0 0,0 0,1 2,1-2,1 1,0-1,0 2,1-2,1-1,2-1,3-1,3 0,2 0,2-2,1 0,3 0,3-1,4 0,4 0,1 2,-2 0,-2 1,-2 2,-3 2,-2 1,-5 0,-4 3,-6 0,-2 2,-3 0,-1-1,-1-1,1 0,-1-1,0-1,1 0,1-2,1 0,2-1,1-2,2 1,-1 2,1 2,0 3,-1 1,-1 0,-2-1,1-3,0-2,2-3,1-1,1-2,2 0,2 3,2 2,-2 4,-1 4,-3 3,-1 2,-2 0,-1 1,-1-1,1-2,0-1,-1 0,0-1,0-2,-2 0,-1-2,-2-1,-1-1,1 0,0 0,0-2,3-1,2-3,2-1,3-1,1 1,2 3,1 3,-1 4,-1 3,0 2,-2-1,-2-1,-2-2,-2-1,0-3,4-2,1-1,3-2,3-1,2 2,0 2,0 2,0 2,-2 3,-1 1,-1 2,-1 1,-1 0,0-3,0-4,1-2,1-3,1-2,0-2,3-1,2-1,0 0,2 1,-1 2,-1 1,0 1,-1-1,-1 0,0 0,-1 0,-2-1,-1-1,1 1,-1 0,2 0,-1 1,-2 1,-2 0,-3 2,-1 0,1-2,0-2,2-1,2 1,2-1,-1 0,1 0,-1-1,0 0,0-1,-1 0,0 0,0 0,1 2,1 0,2 1,-1 1,0-1,-1 0,-2 0,-2 1,-3 2,-2 3,-1 1,0 2,1 1,1 0,0 1,2 0,0 1,1 0,0-1,0 2,0-2,0 1,-1-1,1 0,0 1,1 1,0 0,2 2,0-1,0 1,0 1,0 1,0 0,0 0,0-1,0-1,0 1,0-2,0 1,0 0,0 0,0-4,0-3,0-4,0-3,0-2,0-2,0 0,0 0,0-1,0-1,2 0,0 0,0 0,-1 1,0 1,0-1,1 3,0 0,0 0,-1 0,2 1,-1 0,2 1,0 0,0 1,0 2,1 3,-1 4,-1 3,0 2,-2 2,0 0,-1 2,0 0,0-1,-1-2,1 0,0-2,0 0,-2-1,0-2,1-2,-1-4,1-3,0-3,1-2,0 0,0-2,0 1,0-1,0 1,0 0,0 0,0 0,0 0,0 0,0 0,0 4,0 3,0 4,0 0,0-2,0-2,0-3,0-1,0-2,0 2,0 4,0 5,0 5,0 3,0 1,0 1,0 0,0 0,0-2,0 0,0-5,0-3,0-5,0-3,0-3,0-1,0 0,0-1,0 1,0-1,0 1,0 3,0 4,0 4,0 4,0 3,0 2,0 0,0 1,0 0,0 0,0-1,0-1,0 0,0-1,0 0,2-2,0-3,1-3,1-4,-1-4,-1-1,-1-1,0-1,0 0,-1 0,0 1,-1-1,1 1,-1 2,-2 3,1 4,1 4,0 2,-1 0,-1 1,1 1,1 0,0 0,0 1,1 0,0 0,-2 0,0 0,1 0,-1-1,1 1,1 0,-1 0,1 0,0 0,0-2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6:27.203"/>
    </inkml:context>
    <inkml:brush xml:id="br0">
      <inkml:brushProperty name="width" value="0.35" units="cm"/>
      <inkml:brushProperty name="height" value="0.35" units="cm"/>
      <inkml:brushProperty name="color" value="#66CC00"/>
    </inkml:brush>
  </inkml:definitions>
  <inkml:trace contextRef="#ctx0" brushRef="#br0">63 157 24575,'-1'0'0,"0"-1"0,-1 1 0,1 0 0,0 0 0,0 0 0,-1-1 0,1 1 0,0-1 0,0 1 0,0-1 0,0 1 0,0-1 0,-1 0 0,1 1 0,0-1 0,0 0 0,1 0 0,-1 0 0,0 0 0,0 0 0,0 0 0,1 0 0,-1 0 0,0-1 0,-11-33 0,12 31 0,-1 1 0,0 0 0,0 0 0,0 0 0,0-1 0,0 1 0,-1 0 0,1 1 0,-4-6 0,5 8 0,-1 1 0,1-1 0,-1 0 0,1 0 0,-1 0 0,1 0 0,0 0 0,-1 1 0,1-1 0,-1 0 0,1 0 0,0 1 0,-1-1 0,1 0 0,0 0 0,-1 1 0,1-1 0,0 0 0,0 1 0,-1-1 0,1 1 0,0-1 0,0 0 0,-1 1 0,1-1 0,0 1 0,0-1 0,0 0 0,0 1 0,0-1 0,0 1 0,0-1 0,0 1 0,0-1 0,0 1 0,0-1 0,0 0 0,0 1 0,0-1 0,0 1 0,0 0 0,-2 23 0,3-17 0,0 1 0,0-1 0,1 0 0,0 0 0,1 0 0,-1 0 0,1-1 0,1 1 0,-1-1 0,1 1 0,0-1 0,0 0 0,1-1 0,7 8 0,26 41 0,-36-51 0,0 1 0,-1 0 0,1 0 0,-1-1 0,0 1 0,0 0 0,-1 0 0,1 0 0,-1 0 0,0 0 0,0 0 0,0 0 0,-1 0 0,1 0 0,-1 0 0,0 0 0,0 0 0,-2 5 0,2-7 0,-1 1 0,1 0 0,0-1 0,-1 1 0,0-1 0,1 0 0,-1 1 0,0-1 0,0 0 0,-1 0 0,1 0 0,0 0 0,-1-1 0,1 1 0,-1-1 0,1 1 0,-1-1 0,0 0 0,0 0 0,1 0 0,-1 0 0,0-1 0,0 1 0,0-1 0,-4 1 0,2-5 0,11-5 0,9-7 0,1 5 0,6-3 0,-1-1 0,29-28 0,-43 37 0,-1-1 0,-1 1 0,1-1 0,-1-1 0,-1 1 0,1-1 0,-1 0 0,-1 0 0,1 0 0,-1-1 0,2-11 0,36-107 0,-40 123 0,1 1 0,-1 1 0,1-1 0,0 0 0,0 0 0,0 1 0,0-1 0,0 1 0,0-1 0,1 1 0,-1 0 0,1 0 0,0 0 0,-1 0 0,1 1 0,0-1 0,0 1 0,0-1 0,0 1 0,0 0 0,1 0 0,-1 1 0,0-1 0,0 1 0,1-1 0,-1 1 0,0 0 0,1 0 0,4 1 0,-4-1 0,-1 0 0,1 0 0,0 1 0,0-1 0,0 1 0,-1 0 0,1 0 0,-1 0 0,1 0 0,0 1 0,-1-1 0,0 1 0,1 0 0,-1 0 0,0 0 0,0 0 0,0 1 0,0-1 0,-1 1 0,1 0 0,-1 0 0,1 0 0,-1 0 0,0 0 0,3 6 0,9 46 0,-3 0 0,7 88 0,-17-130-120,0-8 37,0 0 0,-1 0 0,1 0 0,-1 0 0,0 0 0,-1 0 0,1 0 0,-1 0 0,0 0 0,0 0 0,-1 0 0,1-1 0,-1 1 0,-4 7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6:39.615"/>
    </inkml:context>
    <inkml:brush xml:id="br0">
      <inkml:brushProperty name="width" value="0.35" units="cm"/>
      <inkml:brushProperty name="height" value="0.35" units="cm"/>
    </inkml:brush>
  </inkml:definitions>
  <inkml:trace contextRef="#ctx0" brushRef="#br0">214 284 24575,'0'-14'0,"1"0"0,0 1 0,0-1 0,2 0 0,0 1 0,0-1 0,1 1 0,1 0 0,0 0 0,1 1 0,0 0 0,1 0 0,0 0 0,1 0 0,11-12 0,-2 0 0,-16 21 0,1 0 0,-1 0 0,1 0 0,0 0 0,0 0 0,0 1 0,0-1 0,0 0 0,1 1 0,-1 0 0,1 0 0,0 0 0,-1 0 0,6-2 0,-8 4 0,1 0 0,0 0 0,0 1 0,0-1 0,0 1 0,0-1 0,-1 1 0,1-1 0,0 1 0,-1-1 0,1 1 0,0 0 0,-1 0 0,1-1 0,0 1 0,-1 0 0,0 0 0,1-1 0,-1 1 0,1 0 0,-1 0 0,0 0 0,1 0 0,-1 0 0,0 0 0,0-1 0,0 1 0,0 0 0,0 0 0,0 0 0,0 1 0,2 37 0,-2-35 0,-2 95 0,3 62 0,-1-159 0,0-1 0,0 1 0,0-1 0,0 1 0,0 0 0,1-1 0,-1 1 0,1-1 0,-1 1 0,1 0 0,-1-1 0,1 1 0,0-1 0,0 0 0,0 1 0,0-1 0,0 0 0,0 0 0,2 2 0,-2-2 0,0-1 0,0 0 0,0 0 0,0 0 0,0 1 0,0-1 0,0 0 0,0 0 0,0-1 0,-1 1 0,1 0 0,0 0 0,0 0 0,0-1 0,0 1 0,0 0 0,0-1 0,0 1 0,0-1 0,0 1 0,-1-1 0,1 1 0,1-2 0,3-2 0,0-1 0,0 1 0,-1-2 0,1 1 0,-1 0 0,0-1 0,5-9 0,3-9 0,-1-1 0,13-45 0,-22 62 0,0 0 0,0 0 0,-1 0 0,-1 0 0,1-1 0,-1 1 0,0 0 0,-1 0 0,0 0 0,-1 0 0,1 0 0,-1 0 0,-5-12 0,6 18 0,1 1 0,-1-1 0,0 0 0,0 0 0,1 1 0,-1-1 0,-1 1 0,1-1 0,0 1 0,0-1 0,0 1 0,-1-1 0,1 1 0,-1 0 0,1 0 0,-1 0 0,0 0 0,1 0 0,-1 0 0,0 0 0,0 1 0,1-1 0,-1 1 0,0-1 0,0 1 0,0 0 0,0-1 0,0 1 0,1 0 0,-1 0 0,0 0 0,0 1 0,0-1 0,0 0 0,0 1 0,0-1 0,1 1 0,-1 0 0,-2 1 0,-7 4 0,0 0 0,0 1 0,1 0 0,0 1 0,-9 10 0,-10 5 0,6-11 0,0-1 0,0-1 0,-1-1 0,-1-1 0,-25 5 0,48-13 0,-1 1 0,1-1 0,0 1 0,0-1 0,-1 0 0,1 0 0,0 0 0,-1 0 0,1 0 0,0 0 0,0-1 0,-1 1 0,1-1 0,0 0 0,0 1 0,0-1 0,0 0 0,-4-3 0,2 1 0,0-1 0,1 1 0,-1-1 0,1 0 0,0-1 0,-4-5 0,5 6 0,-1-1 0,0 1 0,0 0 0,0 0 0,-1 0 0,1 0 0,-1 1 0,0 0 0,0 0 0,-7-4 0,11 6 0,-1 1 0,1 0 0,-1-1 0,1 1 0,-1 0 0,0 0 0,1-1 0,-1 1 0,0 0 0,1 0 0,-1 0 0,0 0 0,1 0 0,-1 0 0,0 0 0,1 0 0,-1 0 0,0 0 0,1 1 0,-1-1 0,1 0 0,-1 0 0,0 0 0,1 1 0,-1-1 0,1 0 0,-1 1 0,0-1 0,1 1 0,-1-1 0,1 1 0,0-1 0,-1 1 0,-9 26 0,10 31 0,11 6 0,-7-46 0,0 1 0,1 33 0,-5 11-1365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6:59.089"/>
    </inkml:context>
    <inkml:brush xml:id="br0">
      <inkml:brushProperty name="width" value="0.35" units="cm"/>
      <inkml:brushProperty name="height" value="0.35" units="cm"/>
      <inkml:brushProperty name="color" value="#FFC114"/>
    </inkml:brush>
  </inkml:definitions>
  <inkml:trace contextRef="#ctx0" brushRef="#br0">85 220 24575,'-1'0'0,"0"-1"0,0 1 0,0-1 0,0 0 0,0 1 0,0-1 0,0 0 0,0 0 0,0 0 0,0 0 0,0 0 0,0 0 0,1 0 0,-1 0 0,0 0 0,1 0 0,-1 0 0,1-1 0,-1 1 0,1 0 0,0 0 0,0-1 0,-1 1 0,1 0 0,0 0 0,0-1 0,0-1 0,-3-43 0,3 41 0,0-20 0,1 17 0,-1 0 0,0 0 0,0 0 0,-1-1 0,0 1 0,-1 0 0,1 0 0,-1 0 0,-1 0 0,0 1 0,-5-11 0,8 17 0,0 1 0,0-1 0,0 1 0,-1 0 0,1-1 0,0 1 0,-1-1 0,1 1 0,0 0 0,-1-1 0,1 1 0,0 0 0,-1-1 0,1 1 0,-1 0 0,1 0 0,0-1 0,-1 1 0,1 0 0,-1 0 0,1 0 0,-1-1 0,1 1 0,-1 0 0,1 0 0,-1 0 0,1 0 0,-1 0 0,1 0 0,-1 0 0,1 0 0,-1 0 0,1 1 0,-1-1 0,1 0 0,-1 0 0,0 0 0,-12 19 0,0 28 0,12-19 0,0 0 0,2 0 0,1 0 0,6 30 0,1 12 0,-6 50-285,-4-93-795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7:00.199"/>
    </inkml:context>
    <inkml:brush xml:id="br0">
      <inkml:brushProperty name="width" value="0.35" units="cm"/>
      <inkml:brushProperty name="height" value="0.35" units="cm"/>
      <inkml:brushProperty name="color" value="#FFC114"/>
    </inkml:brush>
  </inkml:definitions>
  <inkml:trace contextRef="#ctx0" brushRef="#br0">1 1 24575,'3'0'0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7:10.106"/>
    </inkml:context>
    <inkml:brush xml:id="br0">
      <inkml:brushProperty name="width" value="0.35" units="cm"/>
      <inkml:brushProperty name="height" value="0.35" units="cm"/>
      <inkml:brushProperty name="color" value="#FFC114"/>
    </inkml:brush>
  </inkml:definitions>
  <inkml:trace contextRef="#ctx0" brushRef="#br0">27 594 24575,'-1'-42'0,"-2"0"0,-10-49 0,7 38 0,3 0 0,5-91 0,0 38 0,-2 43-1365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7:27.925"/>
    </inkml:context>
    <inkml:brush xml:id="br0">
      <inkml:brushProperty name="width" value="0.35" units="cm"/>
      <inkml:brushProperty name="height" value="0.35" units="cm"/>
      <inkml:brushProperty name="color" value="#FFFFFF"/>
    </inkml:brush>
  </inkml:definitions>
  <inkml:trace contextRef="#ctx0" brushRef="#br0">187 439 24575,'-1'-11'0,"-2"1"0,1-1 0,-1 0 0,-1 1 0,0 0 0,0 0 0,-7-11 0,3 4 0,0-1 0,-7-24 0,7 5 0,2 0 0,2 0 0,1-1 0,2-45 0,1 72 0,0-12 0,1 22 0,-1 14 0,0 29 0,1-8 0,-7 55 0,5-77 0,-2 0 0,0 0 0,0 0 0,-1 0 0,0-1 0,-1 0 0,-1 0 0,-7 13 0,-8 4-7,16-23-163,1 0 0,-1 1 1,1 0-1,1 0 0,-1 0 0,1 0 1,-4 10-1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7:31.597"/>
    </inkml:context>
    <inkml:brush xml:id="br0">
      <inkml:brushProperty name="width" value="0.35" units="cm"/>
      <inkml:brushProperty name="height" value="0.35" units="cm"/>
      <inkml:brushProperty name="color" value="#FFFFFF"/>
    </inkml:brush>
  </inkml:definitions>
  <inkml:trace contextRef="#ctx0" brushRef="#br0">2 140 24575,'2'-5'0,"0"0"0,1 1 0,-1-1 0,1 1 0,0-1 0,0 1 0,1 0 0,-1 0 0,1 1 0,0-1 0,8-5 0,0-2 0,-8 7 0,-1 0 0,0 0 0,-1-1 0,1 1 0,-1-1 0,0 1 0,0-1 0,0 1 0,0-1 0,-1 0 0,0 0 0,0 0 0,0-8 0,-2 13 0,-5 9 0,-5 14 0,-18 47 0,23-57 0,-1 0 0,2 1 0,0 0 0,0 0 0,2 0 0,0 0 0,0 1 0,0 17 0,4 223-1365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7:32.879"/>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6:15.858"/>
    </inkml:context>
    <inkml:brush xml:id="br0">
      <inkml:brushProperty name="width" value="0.35" units="cm"/>
      <inkml:brushProperty name="height" value="0.35" units="cm"/>
      <inkml:brushProperty name="color" value="#996600"/>
    </inkml:brush>
  </inkml:definitions>
  <inkml:trace contextRef="#ctx0" brushRef="#br0">50 1 24575,'-4'0'0,"-4"0"0,-5 0 0,-1 0 0,4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41.9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6:15.859"/>
    </inkml:context>
    <inkml:brush xml:id="br0">
      <inkml:brushProperty name="width" value="0.35" units="cm"/>
      <inkml:brushProperty name="height" value="0.35" units="cm"/>
      <inkml:brushProperty name="color" value="#996600"/>
    </inkml:brush>
  </inkml:definitions>
  <inkml:trace contextRef="#ctx0" brushRef="#br0">128 0 24575,'-4'0'0,"-4"0"0,-5 0 0,-4 0 0,-2 0 0,1 4 0,5 4 0,4 5 0,3 4 0,0-2 0,1 1 0,0 1 0,2 2 0,2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6:15.860"/>
    </inkml:context>
    <inkml:brush xml:id="br0">
      <inkml:brushProperty name="width" value="0.35" units="cm"/>
      <inkml:brushProperty name="height" value="0.35" units="cm"/>
      <inkml:brushProperty name="color" value="#996600"/>
    </inkml:brush>
  </inkml:definitions>
  <inkml:trace contextRef="#ctx0" brushRef="#br0">0 1 24575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8:04.630"/>
    </inkml:context>
    <inkml:brush xml:id="br0">
      <inkml:brushProperty name="width" value="0.35" units="cm"/>
      <inkml:brushProperty name="height" value="0.35" units="cm"/>
      <inkml:brushProperty name="color" value="#FFC114"/>
    </inkml:brush>
  </inkml:definitions>
  <inkml:trace contextRef="#ctx0" brushRef="#br0">1 422 24575,'1'-42'0,"3"1"0,1-1 0,2 1 0,24-77 0,-24 91 0,-5 16 0,1 0 0,0-1 0,1 1 0,0 1 0,10-18 0,-13 26 0,0 0 0,1 0 0,-1 0 0,1 0 0,0 0 0,-1 1 0,1-1 0,0 1 0,0-1 0,0 1 0,0 0 0,0 0 0,1 0 0,-1 0 0,0 0 0,0 0 0,1 0 0,-1 1 0,0-1 0,1 1 0,-1 0 0,1 0 0,-1 0 0,0 0 0,1 0 0,-1 0 0,1 1 0,-1-1 0,0 1 0,1 0 0,-1-1 0,0 1 0,3 2 0,16 7 0,0 1 0,22 15 0,-3-1 0,-35-22 0,1 1 0,-1 0 0,0 0 0,-1 1 0,1-1 0,-1 1 0,0 0 0,0 0 0,0 1 0,-1-1 0,0 1 0,0 0 0,0-1 0,-1 1 0,0 1 0,2 9 0,-1-7 0,0 0 0,0 0 0,1-1 0,0 0 0,0 1 0,1-2 0,6 9 0,-7-12 0,0 0 0,1-1 0,-1 1 0,1-1 0,0 0 0,0 0 0,0-1 0,1 0 0,-1 1 0,1-2 0,-1 1 0,1-1 0,-1 0 0,1 0 0,0 0 0,0-1 0,-1 0 0,12-1 0,-6 0 0,0 0 0,1-1 0,-1 0 0,0-1 0,0 0 0,0-1 0,-1 0 0,18-9 0,-14 4 0,0-1 0,23-22 0,-33 28 0,1 0 0,-2 0 0,1-1 0,0 1 0,-1-1 0,0 1 0,0-1 0,0 0 0,0-1 0,-1 1 0,0 0 0,2-7 0,-4 11 0,-1-1 0,1 1 0,0-1 0,-1 1 0,1-1 0,-1 1 0,1-1 0,-1 1 0,0 0 0,0-1 0,0 1 0,1 0 0,-1-1 0,0 1 0,-1 0 0,1 0 0,0 0 0,0 0 0,0 0 0,-1 0 0,1 0 0,0 1 0,-1-1 0,1 0 0,-1 1 0,1-1 0,-1 1 0,1-1 0,-1 1 0,1 0 0,-1 0 0,1 0 0,-4 0 0,-61-4 0,58 4 0,3 0 0,-1 0 0,0 0 0,0 0 0,1 1 0,-1 0 0,0 0 0,1 1 0,-1-1 0,1 1 0,-1 0 0,1 1 0,0-1 0,-9 7 0,11-6 0,-1 1 0,1 0 0,0-1 0,0 1 0,1 0 0,-1 1 0,1-1 0,0 0 0,0 1 0,0-1 0,1 1 0,-1 0 0,1-1 0,1 1 0,-1 0 0,0 9 0,-1 68-52,3-65-79,0-1-1,-2 1 1,0 0 0,-1-1-1,0 1 1,-2-1 0,0 0 0,0 1-1,-13 26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8:15.701"/>
    </inkml:context>
    <inkml:brush xml:id="br0">
      <inkml:brushProperty name="width" value="0.35" units="cm"/>
      <inkml:brushProperty name="height" value="0.35" units="cm"/>
      <inkml:brushProperty name="color" value="#008C3A"/>
    </inkml:brush>
  </inkml:definitions>
  <inkml:trace contextRef="#ctx0" brushRef="#br0">0 77 24575,'12'-1'0,"-1"0"0,0-1 0,1 0 0,19-8 0,33-5 0,51-4 0,-71 11 0,82-6 0,-84 13 0,-22-1 0,-1 1 0,1 1 0,0 0 0,0 2 0,0 0 0,-1 2 0,32 8 0,-48-11 0,0 1 0,-1-1 0,1 1 0,0 0 0,0 0 0,-1 0 0,1 0 0,-1 0 0,0 0 0,1 1 0,-1-1 0,0 1 0,0 0 0,-1 0 0,3 4 0,11 47 0,-15-49 0,1 0 0,0 1 0,-1-1 0,2 0 0,-1 0 0,1 0 0,0 0 0,0-1 0,0 1 0,0 0 0,1-1 0,0 0 0,0 1 0,0-1 0,0 0 0,1-1 0,0 1 0,4 3 0,30 13 0,-33-19 0,0 1 0,0 0 0,0 0 0,0 0 0,-1 1 0,1 0 0,-1 0 0,0 0 0,0 0 0,0 1 0,0-1 0,0 1 0,-1 0 0,0 0 0,0 1 0,0-1 0,0 1 0,-1-1 0,3 8 0,4 13 0,-5-14 0,0 0 0,-1-1 0,0 1 0,-1 0 0,0 0 0,0 13 0,-2-21 0,0-1 0,-1 0 0,1 1 0,-1-1 0,1 1 0,-1-1 0,0 0 0,0 1 0,0-1 0,0 0 0,0 0 0,-1 0 0,1 0 0,-1 0 0,1 0 0,-1 0 0,0 0 0,1-1 0,-1 1 0,0-1 0,0 1 0,0-1 0,-1 0 0,1 0 0,0 0 0,0 0 0,-1 0 0,1 0 0,0-1 0,-1 1 0,1-1 0,-1 1 0,-2-1 0,-38 4 0,0-1 0,0-3 0,-77-8 0,18-14 0,58 11 0,-11-2 0,28 6 0,0 0 0,-1 2 0,-43-2 0,-105 8-1365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8:40.340"/>
    </inkml:context>
    <inkml:brush xml:id="br0">
      <inkml:brushProperty name="width" value="0.2" units="cm"/>
      <inkml:brushProperty name="height" value="0.2" units="cm"/>
      <inkml:brushProperty name="color" value="#FFFFFF"/>
    </inkml:brush>
  </inkml:definitions>
  <inkml:trace contextRef="#ctx0" brushRef="#br0">0 7 24575,'0'-7'0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8:44.627"/>
    </inkml:context>
    <inkml:brush xml:id="br0">
      <inkml:brushProperty name="width" value="0.2" units="cm"/>
      <inkml:brushProperty name="height" value="0.2" units="cm"/>
      <inkml:brushProperty name="color" value="#FFFFFF"/>
    </inkml:brush>
  </inkml:definitions>
  <inkml:trace contextRef="#ctx0" brushRef="#br0">0 208 24575,'1'-8'0,"0"0"0,1 0 0,0 0 0,0 0 0,1 0 0,0 1 0,0-1 0,1 1 0,0 0 0,0 0 0,1 0 0,0 1 0,0 0 0,1 0 0,6-6 0,-2 2 0,0 1 0,0 0 0,1 1 0,0 0 0,1 0 0,0 1 0,0 1 0,17-6 0,-23 10 0,0 0 0,0 0 0,0 1 0,1 0 0,-1 0 0,1 0 0,-1 1 0,1 0 0,-1 0 0,0 1 0,1 0 0,-1 0 0,0 0 0,1 1 0,9 4 0,-11-3 0,-1 0 0,0-1 0,1 2 0,-1-1 0,-1 0 0,1 1 0,0 0 0,-1 0 0,0 0 0,0 0 0,0 0 0,0 1 0,-1-1 0,0 1 0,0 0 0,0 0 0,0 0 0,-1 0 0,0 0 0,1 6 0,-1-4 0,0-1 0,-1 1 0,0-1 0,0 1 0,0-1 0,-1 1 0,0-1 0,0 0 0,0 1 0,-1-1 0,0 0 0,0 0 0,-1 0 0,0 0 0,0 0 0,0-1 0,-1 1 0,1-1 0,-1 0 0,-1 0 0,1 0 0,-1 0 0,0-1 0,0 0 0,0 0 0,0 0 0,-1-1 0,1 0 0,-1 0 0,0 0 0,0-1 0,-9 3 0,9-4 0,0 0 0,0 0 0,0 0 0,0 1 0,0 0 0,1 0 0,-1 1 0,1-1 0,-1 1 0,1 1 0,0-1 0,0 1 0,0 0 0,0 0 0,1 0 0,0 0 0,0 1 0,0 0 0,0 0 0,1 0 0,0 0 0,0 0 0,0 1 0,-2 6 0,4-9-52,-1 2-21,1 0 0,-1 0 0,0-1 1,0 1-1,0 0 0,-1-1 0,0 0 0,0 0 0,0 0 0,0 0 0,-1 0 0,1 0 0,-1-1 0,0 0 0,0 0 0,0 0 0,-7 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8:54.533"/>
    </inkml:context>
    <inkml:brush xml:id="br0">
      <inkml:brushProperty name="width" value="0.2" units="cm"/>
      <inkml:brushProperty name="height" value="0.2" units="cm"/>
      <inkml:brushProperty name="color" value="#FFFFFF"/>
    </inkml:brush>
  </inkml:definitions>
  <inkml:trace contextRef="#ctx0" brushRef="#br0">159 2 24575,'-13'0'0,"7"-1"0,1 1 0,0 0 0,-1 0 0,1 1 0,0-1 0,-7 3 0,11-3 0,0 0 0,0 1 0,1-1 0,-1 1 0,0-1 0,0 1 0,0 0 0,1-1 0,-1 1 0,0 0 0,0-1 0,1 1 0,-1 0 0,1 0 0,-1 0 0,1 0 0,-1-1 0,1 1 0,-1 0 0,1 0 0,0 0 0,0 0 0,-1 0 0,1 0 0,0 0 0,0 0 0,0 0 0,0 0 0,0 0 0,0 0 0,0 0 0,0 0 0,1 0 0,-1 0 0,0 0 0,1 0 0,-1 0 0,1 1 0,4 14 0,21 78 0,-24-87 0,-1 1 0,0 0 0,0 0 0,-1 0 0,0 0 0,-1 0 0,0 0 0,0 0 0,-4 14 0,4-20 4,1 0 0,-1 0 0,0 0 0,0 0 0,-1 0 0,1 0 0,0 0 0,-1 0 0,1 0 0,-1 0 0,1-1 0,-1 1 0,0 0 0,0-1 0,0 0 0,0 1 0,0-1 0,0 0 0,0 0 0,0 0 0,0-1 0,-1 1 0,1 0 0,0-1 0,-1 1 0,1-1 0,0 0 0,-1 0 0,-2 0 0,1 0-82,0-1 0,1 0 0,0 1-1,-1-1 1,1 0 0,-1-1 0,1 1 0,0-1 0,0 1-1,0-1 1,0 0 0,0 0 0,0-1 0,1 1 0,-1 0-1,1-1 1,-1 0 0,-3-4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8:59.718"/>
    </inkml:context>
    <inkml:brush xml:id="br0">
      <inkml:brushProperty name="width" value="0.2" units="cm"/>
      <inkml:brushProperty name="height" value="0.2" units="cm"/>
      <inkml:brushProperty name="color" value="#FFFFFF"/>
    </inkml:brush>
  </inkml:definitions>
  <inkml:trace contextRef="#ctx0" brushRef="#br0">20 435 24575,'12'-36'0,"2"-2"0,-9 10 0,-2 0 0,0-56 0,-4 65 0,0 0 0,2 1 0,0-1 0,1 1 0,1-1 0,1 1 0,1 0 0,0 0 0,9-19 0,-14 36 0,0 0 0,0 0 0,1 0 0,-1 0 0,0 1 0,1-1 0,-1 0 0,1 0 0,-1 0 0,1 1 0,-1-1 0,1 0 0,-1 0 0,1 1 0,0-1 0,-1 1 0,1-1 0,0 1 0,0-1 0,0 1 0,-1-1 0,1 1 0,0-1 0,0 1 0,0 0 0,0 0 0,0-1 0,0 1 0,0 0 0,-1 0 0,1 0 0,0 0 0,0 0 0,0 0 0,0 0 0,0 1 0,0-1 0,0 0 0,0 0 0,0 1 0,-1-1 0,1 0 0,0 1 0,0-1 0,0 1 0,-1-1 0,1 1 0,0 0 0,-1-1 0,1 1 0,0 0 0,-1-1 0,1 1 0,-1 0 0,1 0 0,-1-1 0,1 1 0,-1 0 0,1 2 0,3 4 0,0 0 0,0 0 0,-1 0 0,0 1 0,2 11 0,2 25 0,-3 0 0,-1 0 0,-2 1 0,-9 73 0,8-114-3,-1 0 0,0-1 0,0 1 0,0 0-1,0-1 1,-1 1 0,1-1 0,-1 0 0,0 1-1,0-1 1,0 0 0,0 0 0,0 0 0,-1-1 0,-3 4-1,-49 31 188,47-34-334,1 2 0,-1-1 0,1 1 0,0 0 1,0 0-1,1 1 0,-1-1 0,1 2 1,-7 8-1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9:02.091"/>
    </inkml:context>
    <inkml:brush xml:id="br0">
      <inkml:brushProperty name="width" value="0.2" units="cm"/>
      <inkml:brushProperty name="height" value="0.2" units="cm"/>
      <inkml:brushProperty name="color" value="#FFFFFF"/>
    </inkml:brush>
  </inkml:definitions>
  <inkml:trace contextRef="#ctx0" brushRef="#br0">0 1 24575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9:08.764"/>
    </inkml:context>
    <inkml:brush xml:id="br0">
      <inkml:brushProperty name="width" value="0.2" units="cm"/>
      <inkml:brushProperty name="height" value="0.2" units="cm"/>
      <inkml:brushProperty name="color" value="#FFFFFF"/>
    </inkml:brush>
  </inkml:definitions>
  <inkml:trace contextRef="#ctx0" brushRef="#br0">1 1 24575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41.9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0:39:26.992"/>
    </inkml:context>
    <inkml:brush xml:id="br0">
      <inkml:brushProperty name="width" value="0.2" units="cm"/>
      <inkml:brushProperty name="height" value="0.2" units="cm"/>
      <inkml:brushProperty name="color" value="#FFFFFF"/>
    </inkml:brush>
  </inkml:definitions>
  <inkml:trace contextRef="#ctx0" brushRef="#br0">1 1 24575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41.9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41.9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41.9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41.9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50.41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239 166,'-5'-5,"-5"-5,-6-6,-5-5,1 6,5 10,4 10,4 9,3 11,3 6,1 6,0 2,1-2,0-2,0-3,-1-2,1-2,-6-5,0-12,-6-7,1-13,-4-11,-3-9,-3-1,1 0,4 2,5 0,4 1,7 4,9 7,6 6,5 9,4 5,2 6,-3 6,-2 0,-4 2,-6-7,-9-5,-5-8,-2-8,-5-7,-1-5,1-4,7 4,13 9,4 11,8 20,6 16,-3 11,-6 2,-1-2,-4-4,-5-5,-4-4,-3-3,-7-6,-6-7,-7-7,-5-8,-3-15,-1-17,-2-22,5-16,5-4,7 5,5 10,3 10,2 9,6 11,3 5,3 8,5 5,4 5,-5 3,-7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51.96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6T05:48:52.24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2/28/2023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05E26E-BCB2-4FD5-8FD5-81A5EAE94C21}"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7537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E424C-FCA3-4EDD-B274-8E055D649B7D}"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176889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E424C-FCA3-4EDD-B274-8E055D649B7D}"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802949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E424C-FCA3-4EDD-B274-8E055D649B7D}"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442828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E424C-FCA3-4EDD-B274-8E055D649B7D}"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0484291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E424C-FCA3-4EDD-B274-8E055D649B7D}"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4724436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88247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83028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46810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0521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90507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2/28/2023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9166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6049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2/28/2023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5349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53066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961399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EE424C-FCA3-4EDD-B274-8E055D649B7D}" type="datetime1">
              <a:rPr lang="en-US" smtClean="0"/>
              <a:t>2/28/2023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54554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vertica.com/blog/in-database-machine-learning-2-calculate-a-correlation-matrix-a-data-exploration-post/"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6" Type="http://schemas.openxmlformats.org/officeDocument/2006/relationships/customXml" Target="../ink/ink15.xml"/><Relationship Id="rId117" Type="http://schemas.openxmlformats.org/officeDocument/2006/relationships/image" Target="../media/image49.png"/><Relationship Id="rId21" Type="http://schemas.openxmlformats.org/officeDocument/2006/relationships/image" Target="../media/image21.png"/><Relationship Id="rId34" Type="http://schemas.openxmlformats.org/officeDocument/2006/relationships/customXml" Target="../ink/ink19.xml"/><Relationship Id="rId42" Type="http://schemas.openxmlformats.org/officeDocument/2006/relationships/image" Target="../media/image31.png"/><Relationship Id="rId47" Type="http://schemas.openxmlformats.org/officeDocument/2006/relationships/customXml" Target="../ink/ink25.xml"/><Relationship Id="rId89" Type="http://schemas.openxmlformats.org/officeDocument/2006/relationships/customXml" Target="../ink/ink28.xml"/><Relationship Id="rId97" Type="http://schemas.openxmlformats.org/officeDocument/2006/relationships/image" Target="../media/image37.png"/><Relationship Id="rId104" Type="http://schemas.openxmlformats.org/officeDocument/2006/relationships/customXml" Target="../ink/ink35.xml"/><Relationship Id="rId112" Type="http://schemas.openxmlformats.org/officeDocument/2006/relationships/image" Target="../media/image37.jpg"/><Relationship Id="rId120" Type="http://schemas.openxmlformats.org/officeDocument/2006/relationships/customXml" Target="../ink/ink41.xml"/><Relationship Id="rId125" Type="http://schemas.openxmlformats.org/officeDocument/2006/relationships/image" Target="../media/image53.png"/><Relationship Id="rId133" Type="http://schemas.openxmlformats.org/officeDocument/2006/relationships/image" Target="../media/image42.jpg"/><Relationship Id="rId138" Type="http://schemas.openxmlformats.org/officeDocument/2006/relationships/customXml" Target="../ink/ink49.xml"/><Relationship Id="rId7" Type="http://schemas.openxmlformats.org/officeDocument/2006/relationships/image" Target="../media/image22.png"/><Relationship Id="rId92" Type="http://schemas.openxmlformats.org/officeDocument/2006/relationships/image" Target="../media/image58.png"/><Relationship Id="rId2" Type="http://schemas.openxmlformats.org/officeDocument/2006/relationships/image" Target="../media/image18.jpg"/><Relationship Id="rId16" Type="http://schemas.openxmlformats.org/officeDocument/2006/relationships/image" Target="../media/image23.png"/><Relationship Id="rId29" Type="http://schemas.openxmlformats.org/officeDocument/2006/relationships/image" Target="../media/image25.png"/><Relationship Id="rId107" Type="http://schemas.openxmlformats.org/officeDocument/2006/relationships/image" Target="../media/image42.png"/><Relationship Id="rId24" Type="http://schemas.openxmlformats.org/officeDocument/2006/relationships/customXml" Target="../ink/ink14.xml"/><Relationship Id="rId32" Type="http://schemas.openxmlformats.org/officeDocument/2006/relationships/customXml" Target="../ink/ink18.xml"/><Relationship Id="rId37" Type="http://schemas.openxmlformats.org/officeDocument/2006/relationships/image" Target="../media/image29.png"/><Relationship Id="rId40" Type="http://schemas.openxmlformats.org/officeDocument/2006/relationships/image" Target="../media/image21.jpg"/><Relationship Id="rId45" Type="http://schemas.openxmlformats.org/officeDocument/2006/relationships/customXml" Target="../ink/ink24.xml"/><Relationship Id="rId87" Type="http://schemas.openxmlformats.org/officeDocument/2006/relationships/customXml" Target="../ink/ink27.xml"/><Relationship Id="rId102" Type="http://schemas.openxmlformats.org/officeDocument/2006/relationships/customXml" Target="../ink/ink34.xml"/><Relationship Id="rId110" Type="http://schemas.openxmlformats.org/officeDocument/2006/relationships/customXml" Target="../ink/ink38.xml"/><Relationship Id="rId115" Type="http://schemas.openxmlformats.org/officeDocument/2006/relationships/image" Target="../media/image40.jpg"/><Relationship Id="rId123" Type="http://schemas.openxmlformats.org/officeDocument/2006/relationships/image" Target="../media/image52.png"/><Relationship Id="rId128" Type="http://schemas.openxmlformats.org/officeDocument/2006/relationships/image" Target="../media/image41.jpg"/><Relationship Id="rId131" Type="http://schemas.openxmlformats.org/officeDocument/2006/relationships/customXml" Target="../ink/ink46.xml"/><Relationship Id="rId136" Type="http://schemas.openxmlformats.org/officeDocument/2006/relationships/customXml" Target="../ink/ink48.xml"/><Relationship Id="rId5" Type="http://schemas.openxmlformats.org/officeDocument/2006/relationships/image" Target="../media/image10.png"/><Relationship Id="rId90" Type="http://schemas.openxmlformats.org/officeDocument/2006/relationships/image" Target="../media/image57.png"/><Relationship Id="rId95" Type="http://schemas.openxmlformats.org/officeDocument/2006/relationships/image" Target="../media/image36.png"/><Relationship Id="rId19" Type="http://schemas.openxmlformats.org/officeDocument/2006/relationships/image" Target="../media/image20.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24.png"/><Relationship Id="rId30" Type="http://schemas.openxmlformats.org/officeDocument/2006/relationships/customXml" Target="../ink/ink17.xml"/><Relationship Id="rId35" Type="http://schemas.openxmlformats.org/officeDocument/2006/relationships/image" Target="../media/image28.png"/><Relationship Id="rId43" Type="http://schemas.openxmlformats.org/officeDocument/2006/relationships/customXml" Target="../ink/ink23.xml"/><Relationship Id="rId48" Type="http://schemas.openxmlformats.org/officeDocument/2006/relationships/image" Target="../media/image34.png"/><Relationship Id="rId100" Type="http://schemas.openxmlformats.org/officeDocument/2006/relationships/customXml" Target="../ink/ink33.xml"/><Relationship Id="rId105" Type="http://schemas.openxmlformats.org/officeDocument/2006/relationships/image" Target="../media/image41.png"/><Relationship Id="rId113" Type="http://schemas.openxmlformats.org/officeDocument/2006/relationships/image" Target="../media/image38.jpg"/><Relationship Id="rId118" Type="http://schemas.openxmlformats.org/officeDocument/2006/relationships/customXml" Target="../ink/ink40.xml"/><Relationship Id="rId126" Type="http://schemas.openxmlformats.org/officeDocument/2006/relationships/customXml" Target="../ink/ink44.xml"/><Relationship Id="rId134" Type="http://schemas.openxmlformats.org/officeDocument/2006/relationships/customXml" Target="../ink/ink47.xml"/><Relationship Id="rId139" Type="http://schemas.openxmlformats.org/officeDocument/2006/relationships/customXml" Target="../ink/ink50.xml"/><Relationship Id="rId8" Type="http://schemas.openxmlformats.org/officeDocument/2006/relationships/customXml" Target="../ink/ink8.xml"/><Relationship Id="rId93" Type="http://schemas.openxmlformats.org/officeDocument/2006/relationships/customXml" Target="../ink/ink30.xml"/><Relationship Id="rId98" Type="http://schemas.openxmlformats.org/officeDocument/2006/relationships/customXml" Target="../ink/ink32.xml"/><Relationship Id="rId121" Type="http://schemas.openxmlformats.org/officeDocument/2006/relationships/image" Target="../media/image51.png"/><Relationship Id="rId3" Type="http://schemas.openxmlformats.org/officeDocument/2006/relationships/image" Target="../media/image19.jpg"/><Relationship Id="rId17" Type="http://schemas.openxmlformats.org/officeDocument/2006/relationships/image" Target="../media/image20.jpg"/><Relationship Id="rId25" Type="http://schemas.openxmlformats.org/officeDocument/2006/relationships/image" Target="../media/image230.png"/><Relationship Id="rId33" Type="http://schemas.openxmlformats.org/officeDocument/2006/relationships/image" Target="../media/image27.png"/><Relationship Id="rId38" Type="http://schemas.openxmlformats.org/officeDocument/2006/relationships/customXml" Target="../ink/ink21.xml"/><Relationship Id="rId46" Type="http://schemas.openxmlformats.org/officeDocument/2006/relationships/image" Target="../media/image33.png"/><Relationship Id="rId103" Type="http://schemas.openxmlformats.org/officeDocument/2006/relationships/image" Target="../media/image40.png"/><Relationship Id="rId108" Type="http://schemas.openxmlformats.org/officeDocument/2006/relationships/customXml" Target="../ink/ink37.xml"/><Relationship Id="rId116" Type="http://schemas.openxmlformats.org/officeDocument/2006/relationships/customXml" Target="../ink/ink39.xml"/><Relationship Id="rId124" Type="http://schemas.openxmlformats.org/officeDocument/2006/relationships/customXml" Target="../ink/ink43.xml"/><Relationship Id="rId129" Type="http://schemas.openxmlformats.org/officeDocument/2006/relationships/customXml" Target="../ink/ink45.xml"/><Relationship Id="rId137" Type="http://schemas.openxmlformats.org/officeDocument/2006/relationships/image" Target="../media/image63.png"/><Relationship Id="rId20" Type="http://schemas.openxmlformats.org/officeDocument/2006/relationships/customXml" Target="../ink/ink12.xml"/><Relationship Id="rId41" Type="http://schemas.openxmlformats.org/officeDocument/2006/relationships/customXml" Target="../ink/ink22.xml"/><Relationship Id="rId88" Type="http://schemas.openxmlformats.org/officeDocument/2006/relationships/image" Target="../media/image56.png"/><Relationship Id="rId91" Type="http://schemas.openxmlformats.org/officeDocument/2006/relationships/customXml" Target="../ink/ink29.xml"/><Relationship Id="rId96" Type="http://schemas.openxmlformats.org/officeDocument/2006/relationships/customXml" Target="../ink/ink31.xml"/><Relationship Id="rId111" Type="http://schemas.openxmlformats.org/officeDocument/2006/relationships/image" Target="../media/image44.png"/><Relationship Id="rId13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customXml" Target="../ink/ink7.xml"/><Relationship Id="rId15" Type="http://schemas.openxmlformats.org/officeDocument/2006/relationships/customXml" Target="../ink/ink10.xml"/><Relationship Id="rId23" Type="http://schemas.openxmlformats.org/officeDocument/2006/relationships/image" Target="../media/image220.png"/><Relationship Id="rId28" Type="http://schemas.openxmlformats.org/officeDocument/2006/relationships/customXml" Target="../ink/ink16.xml"/><Relationship Id="rId36" Type="http://schemas.openxmlformats.org/officeDocument/2006/relationships/customXml" Target="../ink/ink20.xml"/><Relationship Id="rId49" Type="http://schemas.openxmlformats.org/officeDocument/2006/relationships/customXml" Target="../ink/ink26.xml"/><Relationship Id="rId106" Type="http://schemas.openxmlformats.org/officeDocument/2006/relationships/customXml" Target="../ink/ink36.xml"/><Relationship Id="rId114" Type="http://schemas.openxmlformats.org/officeDocument/2006/relationships/image" Target="../media/image39.jpg"/><Relationship Id="rId119" Type="http://schemas.openxmlformats.org/officeDocument/2006/relationships/image" Target="../media/image50.png"/><Relationship Id="rId127" Type="http://schemas.openxmlformats.org/officeDocument/2006/relationships/image" Target="../media/image54.png"/><Relationship Id="rId31" Type="http://schemas.openxmlformats.org/officeDocument/2006/relationships/image" Target="../media/image26.png"/><Relationship Id="rId44" Type="http://schemas.openxmlformats.org/officeDocument/2006/relationships/image" Target="../media/image32.png"/><Relationship Id="rId86" Type="http://schemas.openxmlformats.org/officeDocument/2006/relationships/image" Target="../media/image55.png"/><Relationship Id="rId94" Type="http://schemas.openxmlformats.org/officeDocument/2006/relationships/image" Target="../media/image35.png"/><Relationship Id="rId99" Type="http://schemas.openxmlformats.org/officeDocument/2006/relationships/image" Target="../media/image38.png"/><Relationship Id="rId101" Type="http://schemas.openxmlformats.org/officeDocument/2006/relationships/image" Target="../media/image39.png"/><Relationship Id="rId122" Type="http://schemas.openxmlformats.org/officeDocument/2006/relationships/customXml" Target="../ink/ink42.xml"/><Relationship Id="rId130" Type="http://schemas.openxmlformats.org/officeDocument/2006/relationships/image" Target="../media/image59.png"/><Relationship Id="rId135" Type="http://schemas.openxmlformats.org/officeDocument/2006/relationships/image" Target="../media/image62.png"/><Relationship Id="rId4" Type="http://schemas.openxmlformats.org/officeDocument/2006/relationships/customXml" Target="../ink/ink6.xml"/><Relationship Id="rId13" Type="http://schemas.openxmlformats.org/officeDocument/2006/relationships/image" Target="../media/image19.png"/><Relationship Id="rId18" Type="http://schemas.openxmlformats.org/officeDocument/2006/relationships/customXml" Target="../ink/ink11.xml"/><Relationship Id="rId39" Type="http://schemas.openxmlformats.org/officeDocument/2006/relationships/image" Target="../media/image30.png"/><Relationship Id="rId10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5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5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5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3.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4.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hyperlink" Target="http://gyanodayweb.blogspot.com/2018/01/hsrp-number-plate-information-ane.html" TargetMode="Externa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customXml" Target="../ink/ink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837473B0-CC2E-450A-ABE3-18F120FF3D39}">
                <a1611:picAttrSrcUrl xmlns:a1611="http://schemas.microsoft.com/office/drawing/2016/11/main" r:id="rId4"/>
              </a:ext>
            </a:extLst>
          </a:blip>
          <a:srcRect t="6291" b="6291"/>
          <a:stretch/>
        </p:blipFill>
        <p:spPr>
          <a:xfrm>
            <a:off x="20" y="0"/>
            <a:ext cx="12191980" cy="685800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4EB2DBFD-F4E6-D9F5-2BDB-F455A28C6379}"/>
              </a:ext>
            </a:extLst>
          </p:cNvPr>
          <p:cNvSpPr/>
          <p:nvPr/>
        </p:nvSpPr>
        <p:spPr>
          <a:xfrm>
            <a:off x="4414940" y="2425700"/>
            <a:ext cx="7501651" cy="184676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61B1983B-F92B-FF5F-EC01-2FAA03043063}"/>
              </a:ext>
            </a:extLst>
          </p:cNvPr>
          <p:cNvSpPr txBox="1">
            <a:spLocks/>
          </p:cNvSpPr>
          <p:nvPr/>
        </p:nvSpPr>
        <p:spPr>
          <a:xfrm>
            <a:off x="4495494" y="3146514"/>
            <a:ext cx="7501651" cy="1090938"/>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600" dirty="0">
                <a:solidFill>
                  <a:schemeClr val="bg1"/>
                </a:solidFill>
                <a:latin typeface="Aparajita" panose="02020603050405020304" pitchFamily="18" charset="0"/>
                <a:cs typeface="Aparajita" panose="02020603050405020304" pitchFamily="18" charset="0"/>
              </a:rPr>
              <a:t>Registration plate / license plate Detection System using Machine learning and image processing</a:t>
            </a:r>
            <a:endParaRPr lang="en-US" sz="3200" dirty="0">
              <a:solidFill>
                <a:schemeClr val="bg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806257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1"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250"/>
                                        <p:tgtEl>
                                          <p:spTgt spid="7"/>
                                        </p:tgtEl>
                                      </p:cBhvr>
                                    </p:animEffect>
                                    <p:set>
                                      <p:cBhvr>
                                        <p:cTn id="15" dur="1" fill="hold">
                                          <p:stCondLst>
                                            <p:cond delay="249"/>
                                          </p:stCondLst>
                                        </p:cTn>
                                        <p:tgtEl>
                                          <p:spTgt spid="7"/>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250"/>
                                        <p:tgtEl>
                                          <p:spTgt spid="8"/>
                                        </p:tgtEl>
                                      </p:cBhvr>
                                    </p:animEffect>
                                    <p:set>
                                      <p:cBhvr>
                                        <p:cTn id="18"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763C26-A5C1-D108-8528-B116A07685DE}"/>
              </a:ext>
            </a:extLst>
          </p:cNvPr>
          <p:cNvSpPr txBox="1">
            <a:spLocks/>
          </p:cNvSpPr>
          <p:nvPr/>
        </p:nvSpPr>
        <p:spPr>
          <a:xfrm>
            <a:off x="1024128" y="107950"/>
            <a:ext cx="9720072" cy="57785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u="sng" dirty="0">
                <a:solidFill>
                  <a:schemeClr val="tx1"/>
                </a:solidFill>
                <a:latin typeface="Berlin Sans FB" panose="020E0602020502020306" pitchFamily="34" charset="0"/>
              </a:rPr>
              <a:t>Types of </a:t>
            </a:r>
            <a:r>
              <a:rPr lang="en-US" sz="2800" u="sng" dirty="0" err="1">
                <a:solidFill>
                  <a:schemeClr val="tx1"/>
                </a:solidFill>
                <a:latin typeface="Berlin Sans FB" panose="020E0602020502020306" pitchFamily="34" charset="0"/>
              </a:rPr>
              <a:t>HSRP</a:t>
            </a:r>
            <a:r>
              <a:rPr lang="en-US" sz="2800" u="sng" dirty="0">
                <a:solidFill>
                  <a:schemeClr val="tx1"/>
                </a:solidFill>
                <a:latin typeface="Berlin Sans FB" panose="020E0602020502020306" pitchFamily="34" charset="0"/>
              </a:rPr>
              <a:t> </a:t>
            </a:r>
            <a:r>
              <a:rPr lang="en-US" sz="1800" dirty="0">
                <a:solidFill>
                  <a:schemeClr val="tx1"/>
                </a:solidFill>
                <a:latin typeface="Berlin Sans FB" panose="020E0602020502020306" pitchFamily="34" charset="0"/>
              </a:rPr>
              <a:t>( in vehicles )</a:t>
            </a:r>
            <a:endParaRPr lang="en-US" sz="2400" u="sng"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DFCA208E-ACBC-256C-A421-1BEE05B0C1D7}"/>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2" name="Diagram 1">
            <a:extLst>
              <a:ext uri="{FF2B5EF4-FFF2-40B4-BE49-F238E27FC236}">
                <a16:creationId xmlns:a16="http://schemas.microsoft.com/office/drawing/2014/main" id="{476E7D97-A685-8F73-5359-E58867AB8AE9}"/>
              </a:ext>
            </a:extLst>
          </p:cNvPr>
          <p:cNvGraphicFramePr/>
          <p:nvPr>
            <p:extLst>
              <p:ext uri="{D42A27DB-BD31-4B8C-83A1-F6EECF244321}">
                <p14:modId xmlns:p14="http://schemas.microsoft.com/office/powerpoint/2010/main" val="2222928794"/>
              </p:ext>
            </p:extLst>
          </p:nvPr>
        </p:nvGraphicFramePr>
        <p:xfrm>
          <a:off x="2032000" y="957791"/>
          <a:ext cx="7495177" cy="5289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9767641"/>
      </p:ext>
    </p:extLst>
  </p:cSld>
  <p:clrMapOvr>
    <a:masterClrMapping/>
  </p:clrMapOvr>
  <mc:AlternateContent xmlns:mc="http://schemas.openxmlformats.org/markup-compatibility/2006" xmlns:p14="http://schemas.microsoft.com/office/powerpoint/2010/main">
    <mc:Choice Requires="p14">
      <p:transition spd="slow" p14:dur="17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763C26-A5C1-D108-8528-B116A07685DE}"/>
              </a:ext>
            </a:extLst>
          </p:cNvPr>
          <p:cNvSpPr txBox="1">
            <a:spLocks/>
          </p:cNvSpPr>
          <p:nvPr/>
        </p:nvSpPr>
        <p:spPr>
          <a:xfrm>
            <a:off x="1316228" y="107950"/>
            <a:ext cx="8471216" cy="57785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u="sng" dirty="0">
                <a:solidFill>
                  <a:schemeClr val="tx1"/>
                </a:solidFill>
                <a:latin typeface="Berlin Sans FB" panose="020E0602020502020306" pitchFamily="34" charset="0"/>
              </a:rPr>
              <a:t>Some examples of </a:t>
            </a:r>
            <a:r>
              <a:rPr lang="en-US" sz="2800" u="sng" dirty="0" err="1">
                <a:solidFill>
                  <a:schemeClr val="tx1"/>
                </a:solidFill>
                <a:latin typeface="Berlin Sans FB" panose="020E0602020502020306" pitchFamily="34" charset="0"/>
              </a:rPr>
              <a:t>HSRP</a:t>
            </a:r>
            <a:r>
              <a:rPr lang="en-US" sz="2800" u="sng" dirty="0">
                <a:solidFill>
                  <a:schemeClr val="tx1"/>
                </a:solidFill>
                <a:latin typeface="Berlin Sans FB" panose="020E0602020502020306" pitchFamily="34" charset="0"/>
              </a:rPr>
              <a:t> and Normal/Fancy number plates</a:t>
            </a:r>
            <a:endParaRPr lang="en-US" sz="2400" u="sng"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DFCA208E-ACBC-256C-A421-1BEE05B0C1D7}"/>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AFC71F8F-6707-9F45-0A94-CC13271FB3BB}"/>
              </a:ext>
            </a:extLst>
          </p:cNvPr>
          <p:cNvSpPr txBox="1"/>
          <p:nvPr/>
        </p:nvSpPr>
        <p:spPr>
          <a:xfrm>
            <a:off x="1261872" y="1748654"/>
            <a:ext cx="3474720" cy="523220"/>
          </a:xfrm>
          <a:prstGeom prst="rect">
            <a:avLst/>
          </a:prstGeom>
          <a:noFill/>
        </p:spPr>
        <p:txBody>
          <a:bodyPr wrap="square" rtlCol="0">
            <a:spAutoFit/>
          </a:bodyPr>
          <a:lstStyle/>
          <a:p>
            <a:pPr algn="ctr"/>
            <a:r>
              <a:rPr lang="en-IN" sz="2800" u="sng" dirty="0" err="1"/>
              <a:t>HSRP</a:t>
            </a:r>
            <a:endParaRPr lang="en-IN" sz="2800" u="sng" dirty="0"/>
          </a:p>
        </p:txBody>
      </p:sp>
      <p:sp>
        <p:nvSpPr>
          <p:cNvPr id="6" name="TextBox 5">
            <a:extLst>
              <a:ext uri="{FF2B5EF4-FFF2-40B4-BE49-F238E27FC236}">
                <a16:creationId xmlns:a16="http://schemas.microsoft.com/office/drawing/2014/main" id="{18D2F8CD-F6EC-AAC9-7B6C-177DB1140ED6}"/>
              </a:ext>
            </a:extLst>
          </p:cNvPr>
          <p:cNvSpPr txBox="1"/>
          <p:nvPr/>
        </p:nvSpPr>
        <p:spPr>
          <a:xfrm>
            <a:off x="6711696" y="1715726"/>
            <a:ext cx="3054096" cy="584775"/>
          </a:xfrm>
          <a:prstGeom prst="rect">
            <a:avLst/>
          </a:prstGeom>
          <a:noFill/>
        </p:spPr>
        <p:txBody>
          <a:bodyPr wrap="square" rtlCol="0">
            <a:spAutoFit/>
          </a:bodyPr>
          <a:lstStyle/>
          <a:p>
            <a:pPr algn="ctr"/>
            <a:r>
              <a:rPr lang="en-IN" sz="3200" u="sng" dirty="0"/>
              <a:t>Normal / fancy</a:t>
            </a:r>
          </a:p>
        </p:txBody>
      </p:sp>
      <p:cxnSp>
        <p:nvCxnSpPr>
          <p:cNvPr id="8" name="Straight Connector 7">
            <a:extLst>
              <a:ext uri="{FF2B5EF4-FFF2-40B4-BE49-F238E27FC236}">
                <a16:creationId xmlns:a16="http://schemas.microsoft.com/office/drawing/2014/main" id="{3BE7A164-C4FD-5CE2-2C02-B443EB0D85F1}"/>
              </a:ext>
            </a:extLst>
          </p:cNvPr>
          <p:cNvCxnSpPr/>
          <p:nvPr/>
        </p:nvCxnSpPr>
        <p:spPr>
          <a:xfrm>
            <a:off x="5559552" y="1508760"/>
            <a:ext cx="0" cy="5212080"/>
          </a:xfrm>
          <a:prstGeom prst="line">
            <a:avLst/>
          </a:prstGeom>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99D2CCB8-FB8F-79B9-CA27-E69174D1CA40}"/>
              </a:ext>
            </a:extLst>
          </p:cNvPr>
          <p:cNvPicPr>
            <a:picLocks noChangeAspect="1"/>
          </p:cNvPicPr>
          <p:nvPr/>
        </p:nvPicPr>
        <p:blipFill rotWithShape="1">
          <a:blip r:embed="rId2"/>
          <a:srcRect l="5749" t="24501" b="24747"/>
          <a:stretch/>
        </p:blipFill>
        <p:spPr>
          <a:xfrm>
            <a:off x="3093600" y="2451199"/>
            <a:ext cx="1702476" cy="601416"/>
          </a:xfrm>
          <a:prstGeom prst="rect">
            <a:avLst/>
          </a:prstGeom>
        </p:spPr>
      </p:pic>
      <p:pic>
        <p:nvPicPr>
          <p:cNvPr id="12" name="Picture 11">
            <a:extLst>
              <a:ext uri="{FF2B5EF4-FFF2-40B4-BE49-F238E27FC236}">
                <a16:creationId xmlns:a16="http://schemas.microsoft.com/office/drawing/2014/main" id="{2AA48B48-3235-BA6D-57BB-D6D5AEC346A4}"/>
              </a:ext>
            </a:extLst>
          </p:cNvPr>
          <p:cNvPicPr>
            <a:picLocks noChangeAspect="1"/>
          </p:cNvPicPr>
          <p:nvPr/>
        </p:nvPicPr>
        <p:blipFill rotWithShape="1">
          <a:blip r:embed="rId3"/>
          <a:srcRect l="48329" t="33466" r="23963" b="59067"/>
          <a:stretch/>
        </p:blipFill>
        <p:spPr>
          <a:xfrm>
            <a:off x="5783261" y="3516936"/>
            <a:ext cx="1172227" cy="69834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9" name="Ink 18">
                <a:extLst>
                  <a:ext uri="{FF2B5EF4-FFF2-40B4-BE49-F238E27FC236}">
                    <a16:creationId xmlns:a16="http://schemas.microsoft.com/office/drawing/2014/main" id="{8B752F55-D6B4-ECDB-B63D-F567AB2D7660}"/>
                  </a:ext>
                </a:extLst>
              </p14:cNvPr>
              <p14:cNvContentPartPr/>
              <p14:nvPr/>
            </p14:nvContentPartPr>
            <p14:xfrm>
              <a:off x="1742940" y="-305010"/>
              <a:ext cx="360" cy="360"/>
            </p14:xfrm>
          </p:contentPart>
        </mc:Choice>
        <mc:Fallback xmlns="">
          <p:pic>
            <p:nvPicPr>
              <p:cNvPr id="19" name="Ink 18">
                <a:extLst>
                  <a:ext uri="{FF2B5EF4-FFF2-40B4-BE49-F238E27FC236}">
                    <a16:creationId xmlns:a16="http://schemas.microsoft.com/office/drawing/2014/main" id="{8B752F55-D6B4-ECDB-B63D-F567AB2D7660}"/>
                  </a:ext>
                </a:extLst>
              </p:cNvPr>
              <p:cNvPicPr/>
              <p:nvPr/>
            </p:nvPicPr>
            <p:blipFill>
              <a:blip r:embed="rId5"/>
              <a:stretch>
                <a:fillRect/>
              </a:stretch>
            </p:blipFill>
            <p:spPr>
              <a:xfrm>
                <a:off x="1724940" y="-41301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0" name="Ink 19">
                <a:extLst>
                  <a:ext uri="{FF2B5EF4-FFF2-40B4-BE49-F238E27FC236}">
                    <a16:creationId xmlns:a16="http://schemas.microsoft.com/office/drawing/2014/main" id="{0B1F7FB9-6096-D1F1-B68F-2DD347E43D12}"/>
                  </a:ext>
                </a:extLst>
              </p14:cNvPr>
              <p14:cNvContentPartPr/>
              <p14:nvPr/>
            </p14:nvContentPartPr>
            <p14:xfrm>
              <a:off x="9019980" y="4474215"/>
              <a:ext cx="115560" cy="193320"/>
            </p14:xfrm>
          </p:contentPart>
        </mc:Choice>
        <mc:Fallback xmlns="">
          <p:pic>
            <p:nvPicPr>
              <p:cNvPr id="20" name="Ink 19">
                <a:extLst>
                  <a:ext uri="{FF2B5EF4-FFF2-40B4-BE49-F238E27FC236}">
                    <a16:creationId xmlns:a16="http://schemas.microsoft.com/office/drawing/2014/main" id="{0B1F7FB9-6096-D1F1-B68F-2DD347E43D12}"/>
                  </a:ext>
                </a:extLst>
              </p:cNvPr>
              <p:cNvPicPr/>
              <p:nvPr/>
            </p:nvPicPr>
            <p:blipFill>
              <a:blip r:embed="rId7"/>
              <a:stretch>
                <a:fillRect/>
              </a:stretch>
            </p:blipFill>
            <p:spPr>
              <a:xfrm>
                <a:off x="9001980" y="4366215"/>
                <a:ext cx="151200" cy="408960"/>
              </a:xfrm>
              <a:prstGeom prst="rect">
                <a:avLst/>
              </a:prstGeom>
            </p:spPr>
          </p:pic>
        </mc:Fallback>
      </mc:AlternateContent>
      <p:grpSp>
        <p:nvGrpSpPr>
          <p:cNvPr id="24" name="Group 23">
            <a:extLst>
              <a:ext uri="{FF2B5EF4-FFF2-40B4-BE49-F238E27FC236}">
                <a16:creationId xmlns:a16="http://schemas.microsoft.com/office/drawing/2014/main" id="{C16043D5-44EA-89D4-3665-FCDC53DC307F}"/>
              </a:ext>
            </a:extLst>
          </p:cNvPr>
          <p:cNvGrpSpPr/>
          <p:nvPr/>
        </p:nvGrpSpPr>
        <p:grpSpPr>
          <a:xfrm>
            <a:off x="7835610" y="4032120"/>
            <a:ext cx="360" cy="360"/>
            <a:chOff x="7835610" y="4032120"/>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2" name="Ink 21">
                  <a:extLst>
                    <a:ext uri="{FF2B5EF4-FFF2-40B4-BE49-F238E27FC236}">
                      <a16:creationId xmlns:a16="http://schemas.microsoft.com/office/drawing/2014/main" id="{A271DE1A-50EC-DD13-48BB-EAFC0F2040AB}"/>
                    </a:ext>
                  </a:extLst>
                </p14:cNvPr>
                <p14:cNvContentPartPr/>
                <p14:nvPr/>
              </p14:nvContentPartPr>
              <p14:xfrm>
                <a:off x="7835610" y="4032120"/>
                <a:ext cx="360" cy="360"/>
              </p14:xfrm>
            </p:contentPart>
          </mc:Choice>
          <mc:Fallback xmlns="">
            <p:pic>
              <p:nvPicPr>
                <p:cNvPr id="22" name="Ink 21">
                  <a:extLst>
                    <a:ext uri="{FF2B5EF4-FFF2-40B4-BE49-F238E27FC236}">
                      <a16:creationId xmlns:a16="http://schemas.microsoft.com/office/drawing/2014/main" id="{A271DE1A-50EC-DD13-48BB-EAFC0F2040AB}"/>
                    </a:ext>
                  </a:extLst>
                </p:cNvPr>
                <p:cNvPicPr/>
                <p:nvPr/>
              </p:nvPicPr>
              <p:blipFill>
                <a:blip r:embed="rId13"/>
                <a:stretch>
                  <a:fillRect/>
                </a:stretch>
              </p:blipFill>
              <p:spPr>
                <a:xfrm>
                  <a:off x="7817970" y="392412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3" name="Ink 22">
                  <a:extLst>
                    <a:ext uri="{FF2B5EF4-FFF2-40B4-BE49-F238E27FC236}">
                      <a16:creationId xmlns:a16="http://schemas.microsoft.com/office/drawing/2014/main" id="{82C2F6B6-306B-4953-B31B-5AF13DBE66D7}"/>
                    </a:ext>
                  </a:extLst>
                </p14:cNvPr>
                <p14:cNvContentPartPr/>
                <p14:nvPr/>
              </p14:nvContentPartPr>
              <p14:xfrm>
                <a:off x="7835610" y="4032120"/>
                <a:ext cx="360" cy="360"/>
              </p14:xfrm>
            </p:contentPart>
          </mc:Choice>
          <mc:Fallback xmlns="">
            <p:pic>
              <p:nvPicPr>
                <p:cNvPr id="23" name="Ink 22">
                  <a:extLst>
                    <a:ext uri="{FF2B5EF4-FFF2-40B4-BE49-F238E27FC236}">
                      <a16:creationId xmlns:a16="http://schemas.microsoft.com/office/drawing/2014/main" id="{82C2F6B6-306B-4953-B31B-5AF13DBE66D7}"/>
                    </a:ext>
                  </a:extLst>
                </p:cNvPr>
                <p:cNvPicPr/>
                <p:nvPr/>
              </p:nvPicPr>
              <p:blipFill>
                <a:blip r:embed="rId13"/>
                <a:stretch>
                  <a:fillRect/>
                </a:stretch>
              </p:blipFill>
              <p:spPr>
                <a:xfrm>
                  <a:off x="7817970" y="3924120"/>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36" name="Ink 35">
                <a:extLst>
                  <a:ext uri="{FF2B5EF4-FFF2-40B4-BE49-F238E27FC236}">
                    <a16:creationId xmlns:a16="http://schemas.microsoft.com/office/drawing/2014/main" id="{355A2898-5B61-3589-48D5-0A3EECC4283C}"/>
                  </a:ext>
                </a:extLst>
              </p14:cNvPr>
              <p14:cNvContentPartPr/>
              <p14:nvPr/>
            </p14:nvContentPartPr>
            <p14:xfrm>
              <a:off x="7679970" y="3340200"/>
              <a:ext cx="50760" cy="50760"/>
            </p14:xfrm>
          </p:contentPart>
        </mc:Choice>
        <mc:Fallback xmlns="">
          <p:pic>
            <p:nvPicPr>
              <p:cNvPr id="36" name="Ink 35">
                <a:extLst>
                  <a:ext uri="{FF2B5EF4-FFF2-40B4-BE49-F238E27FC236}">
                    <a16:creationId xmlns:a16="http://schemas.microsoft.com/office/drawing/2014/main" id="{355A2898-5B61-3589-48D5-0A3EECC4283C}"/>
                  </a:ext>
                </a:extLst>
              </p:cNvPr>
              <p:cNvPicPr/>
              <p:nvPr/>
            </p:nvPicPr>
            <p:blipFill>
              <a:blip r:embed="rId16"/>
              <a:stretch>
                <a:fillRect/>
              </a:stretch>
            </p:blipFill>
            <p:spPr>
              <a:xfrm>
                <a:off x="7616970" y="2964862"/>
                <a:ext cx="176400" cy="801079"/>
              </a:xfrm>
              <a:prstGeom prst="rect">
                <a:avLst/>
              </a:prstGeom>
            </p:spPr>
          </p:pic>
        </mc:Fallback>
      </mc:AlternateContent>
      <p:grpSp>
        <p:nvGrpSpPr>
          <p:cNvPr id="123" name="Group 122">
            <a:extLst>
              <a:ext uri="{FF2B5EF4-FFF2-40B4-BE49-F238E27FC236}">
                <a16:creationId xmlns:a16="http://schemas.microsoft.com/office/drawing/2014/main" id="{B3771F7E-0D80-6B98-37FB-BCBEC2724601}"/>
              </a:ext>
            </a:extLst>
          </p:cNvPr>
          <p:cNvGrpSpPr/>
          <p:nvPr/>
        </p:nvGrpSpPr>
        <p:grpSpPr>
          <a:xfrm>
            <a:off x="7647086" y="3611111"/>
            <a:ext cx="2157984" cy="786384"/>
            <a:chOff x="7601271" y="4158663"/>
            <a:chExt cx="2157984" cy="786384"/>
          </a:xfrm>
        </p:grpSpPr>
        <p:pic>
          <p:nvPicPr>
            <p:cNvPr id="14" name="Picture 13">
              <a:extLst>
                <a:ext uri="{FF2B5EF4-FFF2-40B4-BE49-F238E27FC236}">
                  <a16:creationId xmlns:a16="http://schemas.microsoft.com/office/drawing/2014/main" id="{70ADCB12-65BA-092F-B6DE-F76F2967ABD2}"/>
                </a:ext>
              </a:extLst>
            </p:cNvPr>
            <p:cNvPicPr>
              <a:picLocks noChangeAspect="1"/>
            </p:cNvPicPr>
            <p:nvPr/>
          </p:nvPicPr>
          <p:blipFill rotWithShape="1">
            <a:blip r:embed="rId17"/>
            <a:srcRect l="18133" t="58667" r="58266" b="29866"/>
            <a:stretch/>
          </p:blipFill>
          <p:spPr>
            <a:xfrm>
              <a:off x="7601271" y="4158663"/>
              <a:ext cx="2157984" cy="786384"/>
            </a:xfrm>
            <a:prstGeom prst="rect">
              <a:avLst/>
            </a:prstGeom>
          </p:spPr>
        </p:pic>
        <p:grpSp>
          <p:nvGrpSpPr>
            <p:cNvPr id="35" name="Group 34">
              <a:extLst>
                <a:ext uri="{FF2B5EF4-FFF2-40B4-BE49-F238E27FC236}">
                  <a16:creationId xmlns:a16="http://schemas.microsoft.com/office/drawing/2014/main" id="{543D0AB6-97FB-DB64-3891-C937E8FFE081}"/>
                </a:ext>
              </a:extLst>
            </p:cNvPr>
            <p:cNvGrpSpPr/>
            <p:nvPr/>
          </p:nvGrpSpPr>
          <p:grpSpPr>
            <a:xfrm>
              <a:off x="8897035" y="4280880"/>
              <a:ext cx="342360" cy="457560"/>
              <a:chOff x="8892090" y="4280880"/>
              <a:chExt cx="342360" cy="457560"/>
            </a:xfrm>
          </p:grpSpPr>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6" name="Ink 15">
                    <a:extLst>
                      <a:ext uri="{FF2B5EF4-FFF2-40B4-BE49-F238E27FC236}">
                        <a16:creationId xmlns:a16="http://schemas.microsoft.com/office/drawing/2014/main" id="{FA88C284-941C-A688-27F2-4C2561FE18AD}"/>
                      </a:ext>
                    </a:extLst>
                  </p14:cNvPr>
                  <p14:cNvContentPartPr/>
                  <p14:nvPr/>
                </p14:nvContentPartPr>
                <p14:xfrm>
                  <a:off x="9010260" y="4487310"/>
                  <a:ext cx="20160" cy="198000"/>
                </p14:xfrm>
              </p:contentPart>
            </mc:Choice>
            <mc:Fallback xmlns="">
              <p:pic>
                <p:nvPicPr>
                  <p:cNvPr id="16" name="Ink 15">
                    <a:extLst>
                      <a:ext uri="{FF2B5EF4-FFF2-40B4-BE49-F238E27FC236}">
                        <a16:creationId xmlns:a16="http://schemas.microsoft.com/office/drawing/2014/main" id="{FA88C284-941C-A688-27F2-4C2561FE18AD}"/>
                      </a:ext>
                    </a:extLst>
                  </p:cNvPr>
                  <p:cNvPicPr/>
                  <p:nvPr/>
                </p:nvPicPr>
                <p:blipFill>
                  <a:blip r:embed="rId19"/>
                  <a:stretch>
                    <a:fillRect/>
                  </a:stretch>
                </p:blipFill>
                <p:spPr>
                  <a:xfrm>
                    <a:off x="8992620" y="4379310"/>
                    <a:ext cx="55800" cy="41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2242AC8F-B2F9-86C6-9175-28BB3663FB8B}"/>
                      </a:ext>
                    </a:extLst>
                  </p14:cNvPr>
                  <p14:cNvContentPartPr/>
                  <p14:nvPr/>
                </p14:nvContentPartPr>
                <p14:xfrm>
                  <a:off x="8990100" y="4483710"/>
                  <a:ext cx="59040" cy="163080"/>
                </p14:xfrm>
              </p:contentPart>
            </mc:Choice>
            <mc:Fallback xmlns="">
              <p:pic>
                <p:nvPicPr>
                  <p:cNvPr id="17" name="Ink 16">
                    <a:extLst>
                      <a:ext uri="{FF2B5EF4-FFF2-40B4-BE49-F238E27FC236}">
                        <a16:creationId xmlns:a16="http://schemas.microsoft.com/office/drawing/2014/main" id="{2242AC8F-B2F9-86C6-9175-28BB3663FB8B}"/>
                      </a:ext>
                    </a:extLst>
                  </p:cNvPr>
                  <p:cNvPicPr/>
                  <p:nvPr/>
                </p:nvPicPr>
                <p:blipFill>
                  <a:blip r:embed="rId21"/>
                  <a:stretch>
                    <a:fillRect/>
                  </a:stretch>
                </p:blipFill>
                <p:spPr>
                  <a:xfrm>
                    <a:off x="8972460" y="4376070"/>
                    <a:ext cx="94680" cy="37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6" name="Ink 25">
                    <a:extLst>
                      <a:ext uri="{FF2B5EF4-FFF2-40B4-BE49-F238E27FC236}">
                        <a16:creationId xmlns:a16="http://schemas.microsoft.com/office/drawing/2014/main" id="{512C0151-F217-655E-99AE-4E0FA2BA4103}"/>
                      </a:ext>
                    </a:extLst>
                  </p14:cNvPr>
                  <p14:cNvContentPartPr/>
                  <p14:nvPr/>
                </p14:nvContentPartPr>
                <p14:xfrm>
                  <a:off x="8892090" y="4280880"/>
                  <a:ext cx="329760" cy="380160"/>
                </p14:xfrm>
              </p:contentPart>
            </mc:Choice>
            <mc:Fallback xmlns="">
              <p:pic>
                <p:nvPicPr>
                  <p:cNvPr id="26" name="Ink 25">
                    <a:extLst>
                      <a:ext uri="{FF2B5EF4-FFF2-40B4-BE49-F238E27FC236}">
                        <a16:creationId xmlns:a16="http://schemas.microsoft.com/office/drawing/2014/main" id="{512C0151-F217-655E-99AE-4E0FA2BA4103}"/>
                      </a:ext>
                    </a:extLst>
                  </p:cNvPr>
                  <p:cNvPicPr/>
                  <p:nvPr/>
                </p:nvPicPr>
                <p:blipFill>
                  <a:blip r:embed="rId23"/>
                  <a:stretch>
                    <a:fillRect/>
                  </a:stretch>
                </p:blipFill>
                <p:spPr>
                  <a:xfrm>
                    <a:off x="8874450" y="4173240"/>
                    <a:ext cx="365400" cy="59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27" name="Ink 26">
                    <a:extLst>
                      <a:ext uri="{FF2B5EF4-FFF2-40B4-BE49-F238E27FC236}">
                        <a16:creationId xmlns:a16="http://schemas.microsoft.com/office/drawing/2014/main" id="{C3A64486-5221-D531-D2BA-97F7F46FD0D3}"/>
                      </a:ext>
                    </a:extLst>
                  </p14:cNvPr>
                  <p14:cNvContentPartPr/>
                  <p14:nvPr/>
                </p14:nvContentPartPr>
                <p14:xfrm>
                  <a:off x="9011970" y="4546560"/>
                  <a:ext cx="30600" cy="50040"/>
                </p14:xfrm>
              </p:contentPart>
            </mc:Choice>
            <mc:Fallback xmlns="">
              <p:pic>
                <p:nvPicPr>
                  <p:cNvPr id="27" name="Ink 26">
                    <a:extLst>
                      <a:ext uri="{FF2B5EF4-FFF2-40B4-BE49-F238E27FC236}">
                        <a16:creationId xmlns:a16="http://schemas.microsoft.com/office/drawing/2014/main" id="{C3A64486-5221-D531-D2BA-97F7F46FD0D3}"/>
                      </a:ext>
                    </a:extLst>
                  </p:cNvPr>
                  <p:cNvPicPr/>
                  <p:nvPr/>
                </p:nvPicPr>
                <p:blipFill>
                  <a:blip r:embed="rId25"/>
                  <a:stretch>
                    <a:fillRect/>
                  </a:stretch>
                </p:blipFill>
                <p:spPr>
                  <a:xfrm>
                    <a:off x="8994330" y="4438560"/>
                    <a:ext cx="66240" cy="26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8" name="Ink 27">
                    <a:extLst>
                      <a:ext uri="{FF2B5EF4-FFF2-40B4-BE49-F238E27FC236}">
                        <a16:creationId xmlns:a16="http://schemas.microsoft.com/office/drawing/2014/main" id="{55835905-9ABF-296D-A3BB-71C5694B217A}"/>
                      </a:ext>
                    </a:extLst>
                  </p14:cNvPr>
                  <p14:cNvContentPartPr/>
                  <p14:nvPr/>
                </p14:nvContentPartPr>
                <p14:xfrm>
                  <a:off x="8965530" y="4541160"/>
                  <a:ext cx="45360" cy="68400"/>
                </p14:xfrm>
              </p:contentPart>
            </mc:Choice>
            <mc:Fallback xmlns="">
              <p:pic>
                <p:nvPicPr>
                  <p:cNvPr id="28" name="Ink 27">
                    <a:extLst>
                      <a:ext uri="{FF2B5EF4-FFF2-40B4-BE49-F238E27FC236}">
                        <a16:creationId xmlns:a16="http://schemas.microsoft.com/office/drawing/2014/main" id="{55835905-9ABF-296D-A3BB-71C5694B217A}"/>
                      </a:ext>
                    </a:extLst>
                  </p:cNvPr>
                  <p:cNvPicPr/>
                  <p:nvPr/>
                </p:nvPicPr>
                <p:blipFill>
                  <a:blip r:embed="rId27"/>
                  <a:stretch>
                    <a:fillRect/>
                  </a:stretch>
                </p:blipFill>
                <p:spPr>
                  <a:xfrm>
                    <a:off x="8947890" y="4433160"/>
                    <a:ext cx="81000" cy="28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9" name="Ink 28">
                    <a:extLst>
                      <a:ext uri="{FF2B5EF4-FFF2-40B4-BE49-F238E27FC236}">
                        <a16:creationId xmlns:a16="http://schemas.microsoft.com/office/drawing/2014/main" id="{734FCAF5-E891-32AB-7AB3-D7306490B9CD}"/>
                      </a:ext>
                    </a:extLst>
                  </p14:cNvPr>
                  <p14:cNvContentPartPr/>
                  <p14:nvPr/>
                </p14:nvContentPartPr>
                <p14:xfrm>
                  <a:off x="8938890" y="4506240"/>
                  <a:ext cx="83520" cy="104040"/>
                </p14:xfrm>
              </p:contentPart>
            </mc:Choice>
            <mc:Fallback xmlns="">
              <p:pic>
                <p:nvPicPr>
                  <p:cNvPr id="29" name="Ink 28">
                    <a:extLst>
                      <a:ext uri="{FF2B5EF4-FFF2-40B4-BE49-F238E27FC236}">
                        <a16:creationId xmlns:a16="http://schemas.microsoft.com/office/drawing/2014/main" id="{734FCAF5-E891-32AB-7AB3-D7306490B9CD}"/>
                      </a:ext>
                    </a:extLst>
                  </p:cNvPr>
                  <p:cNvPicPr/>
                  <p:nvPr/>
                </p:nvPicPr>
                <p:blipFill>
                  <a:blip r:embed="rId29"/>
                  <a:stretch>
                    <a:fillRect/>
                  </a:stretch>
                </p:blipFill>
                <p:spPr>
                  <a:xfrm>
                    <a:off x="8921250" y="4398600"/>
                    <a:ext cx="119160" cy="31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0" name="Ink 29">
                    <a:extLst>
                      <a:ext uri="{FF2B5EF4-FFF2-40B4-BE49-F238E27FC236}">
                        <a16:creationId xmlns:a16="http://schemas.microsoft.com/office/drawing/2014/main" id="{30C647BF-C5F2-401A-EC80-988CB7EC86EC}"/>
                      </a:ext>
                    </a:extLst>
                  </p14:cNvPr>
                  <p14:cNvContentPartPr/>
                  <p14:nvPr/>
                </p14:nvContentPartPr>
                <p14:xfrm>
                  <a:off x="8938530" y="4476000"/>
                  <a:ext cx="67320" cy="124560"/>
                </p14:xfrm>
              </p:contentPart>
            </mc:Choice>
            <mc:Fallback xmlns="">
              <p:pic>
                <p:nvPicPr>
                  <p:cNvPr id="30" name="Ink 29">
                    <a:extLst>
                      <a:ext uri="{FF2B5EF4-FFF2-40B4-BE49-F238E27FC236}">
                        <a16:creationId xmlns:a16="http://schemas.microsoft.com/office/drawing/2014/main" id="{30C647BF-C5F2-401A-EC80-988CB7EC86EC}"/>
                      </a:ext>
                    </a:extLst>
                  </p:cNvPr>
                  <p:cNvPicPr/>
                  <p:nvPr/>
                </p:nvPicPr>
                <p:blipFill>
                  <a:blip r:embed="rId31"/>
                  <a:stretch>
                    <a:fillRect/>
                  </a:stretch>
                </p:blipFill>
                <p:spPr>
                  <a:xfrm>
                    <a:off x="8920530" y="4368360"/>
                    <a:ext cx="102960" cy="34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1" name="Ink 30">
                    <a:extLst>
                      <a:ext uri="{FF2B5EF4-FFF2-40B4-BE49-F238E27FC236}">
                        <a16:creationId xmlns:a16="http://schemas.microsoft.com/office/drawing/2014/main" id="{94F6B6E7-9101-CB56-125B-4492A8836F63}"/>
                      </a:ext>
                    </a:extLst>
                  </p14:cNvPr>
                  <p14:cNvContentPartPr/>
                  <p14:nvPr/>
                </p14:nvContentPartPr>
                <p14:xfrm>
                  <a:off x="8954010" y="4445760"/>
                  <a:ext cx="56880" cy="162000"/>
                </p14:xfrm>
              </p:contentPart>
            </mc:Choice>
            <mc:Fallback xmlns="">
              <p:pic>
                <p:nvPicPr>
                  <p:cNvPr id="31" name="Ink 30">
                    <a:extLst>
                      <a:ext uri="{FF2B5EF4-FFF2-40B4-BE49-F238E27FC236}">
                        <a16:creationId xmlns:a16="http://schemas.microsoft.com/office/drawing/2014/main" id="{94F6B6E7-9101-CB56-125B-4492A8836F63}"/>
                      </a:ext>
                    </a:extLst>
                  </p:cNvPr>
                  <p:cNvPicPr/>
                  <p:nvPr/>
                </p:nvPicPr>
                <p:blipFill>
                  <a:blip r:embed="rId33"/>
                  <a:stretch>
                    <a:fillRect/>
                  </a:stretch>
                </p:blipFill>
                <p:spPr>
                  <a:xfrm>
                    <a:off x="8936010" y="4337760"/>
                    <a:ext cx="92520" cy="37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2" name="Ink 31">
                    <a:extLst>
                      <a:ext uri="{FF2B5EF4-FFF2-40B4-BE49-F238E27FC236}">
                        <a16:creationId xmlns:a16="http://schemas.microsoft.com/office/drawing/2014/main" id="{A6D47CA1-FC73-555C-982B-C5370733DC88}"/>
                      </a:ext>
                    </a:extLst>
                  </p14:cNvPr>
                  <p14:cNvContentPartPr/>
                  <p14:nvPr/>
                </p14:nvContentPartPr>
                <p14:xfrm>
                  <a:off x="8948970" y="4475280"/>
                  <a:ext cx="55800" cy="70920"/>
                </p14:xfrm>
              </p:contentPart>
            </mc:Choice>
            <mc:Fallback xmlns="">
              <p:pic>
                <p:nvPicPr>
                  <p:cNvPr id="32" name="Ink 31">
                    <a:extLst>
                      <a:ext uri="{FF2B5EF4-FFF2-40B4-BE49-F238E27FC236}">
                        <a16:creationId xmlns:a16="http://schemas.microsoft.com/office/drawing/2014/main" id="{A6D47CA1-FC73-555C-982B-C5370733DC88}"/>
                      </a:ext>
                    </a:extLst>
                  </p:cNvPr>
                  <p:cNvPicPr/>
                  <p:nvPr/>
                </p:nvPicPr>
                <p:blipFill>
                  <a:blip r:embed="rId35"/>
                  <a:stretch>
                    <a:fillRect/>
                  </a:stretch>
                </p:blipFill>
                <p:spPr>
                  <a:xfrm>
                    <a:off x="8930970" y="4367280"/>
                    <a:ext cx="91440" cy="28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33" name="Ink 32">
                    <a:extLst>
                      <a:ext uri="{FF2B5EF4-FFF2-40B4-BE49-F238E27FC236}">
                        <a16:creationId xmlns:a16="http://schemas.microsoft.com/office/drawing/2014/main" id="{B1B6FDC9-AD32-2B7D-7371-23B82901F09B}"/>
                      </a:ext>
                    </a:extLst>
                  </p14:cNvPr>
                  <p14:cNvContentPartPr/>
                  <p14:nvPr/>
                </p14:nvContentPartPr>
                <p14:xfrm>
                  <a:off x="8973090" y="4501920"/>
                  <a:ext cx="12240" cy="36000"/>
                </p14:xfrm>
              </p:contentPart>
            </mc:Choice>
            <mc:Fallback xmlns="">
              <p:pic>
                <p:nvPicPr>
                  <p:cNvPr id="33" name="Ink 32">
                    <a:extLst>
                      <a:ext uri="{FF2B5EF4-FFF2-40B4-BE49-F238E27FC236}">
                        <a16:creationId xmlns:a16="http://schemas.microsoft.com/office/drawing/2014/main" id="{B1B6FDC9-AD32-2B7D-7371-23B82901F09B}"/>
                      </a:ext>
                    </a:extLst>
                  </p:cNvPr>
                  <p:cNvPicPr/>
                  <p:nvPr/>
                </p:nvPicPr>
                <p:blipFill>
                  <a:blip r:embed="rId37"/>
                  <a:stretch>
                    <a:fillRect/>
                  </a:stretch>
                </p:blipFill>
                <p:spPr>
                  <a:xfrm>
                    <a:off x="8955450" y="4393920"/>
                    <a:ext cx="47880" cy="25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34" name="Ink 33">
                    <a:extLst>
                      <a:ext uri="{FF2B5EF4-FFF2-40B4-BE49-F238E27FC236}">
                        <a16:creationId xmlns:a16="http://schemas.microsoft.com/office/drawing/2014/main" id="{E7F14182-4B3E-0271-06E7-A7FC92933313}"/>
                      </a:ext>
                    </a:extLst>
                  </p14:cNvPr>
                  <p14:cNvContentPartPr/>
                  <p14:nvPr/>
                </p14:nvContentPartPr>
                <p14:xfrm>
                  <a:off x="8939610" y="4318320"/>
                  <a:ext cx="294840" cy="420120"/>
                </p14:xfrm>
              </p:contentPart>
            </mc:Choice>
            <mc:Fallback xmlns="">
              <p:pic>
                <p:nvPicPr>
                  <p:cNvPr id="34" name="Ink 33">
                    <a:extLst>
                      <a:ext uri="{FF2B5EF4-FFF2-40B4-BE49-F238E27FC236}">
                        <a16:creationId xmlns:a16="http://schemas.microsoft.com/office/drawing/2014/main" id="{E7F14182-4B3E-0271-06E7-A7FC92933313}"/>
                      </a:ext>
                    </a:extLst>
                  </p:cNvPr>
                  <p:cNvPicPr/>
                  <p:nvPr/>
                </p:nvPicPr>
                <p:blipFill>
                  <a:blip r:embed="rId39"/>
                  <a:stretch>
                    <a:fillRect/>
                  </a:stretch>
                </p:blipFill>
                <p:spPr>
                  <a:xfrm>
                    <a:off x="8921610" y="4210680"/>
                    <a:ext cx="330480" cy="635760"/>
                  </a:xfrm>
                  <a:prstGeom prst="rect">
                    <a:avLst/>
                  </a:prstGeom>
                </p:spPr>
              </p:pic>
            </mc:Fallback>
          </mc:AlternateContent>
        </p:grpSp>
      </p:grpSp>
      <p:grpSp>
        <p:nvGrpSpPr>
          <p:cNvPr id="115" name="Group 114">
            <a:extLst>
              <a:ext uri="{FF2B5EF4-FFF2-40B4-BE49-F238E27FC236}">
                <a16:creationId xmlns:a16="http://schemas.microsoft.com/office/drawing/2014/main" id="{20233ADC-1B15-B835-665D-E91A7B5B152C}"/>
              </a:ext>
            </a:extLst>
          </p:cNvPr>
          <p:cNvGrpSpPr/>
          <p:nvPr/>
        </p:nvGrpSpPr>
        <p:grpSpPr>
          <a:xfrm>
            <a:off x="6449158" y="2450707"/>
            <a:ext cx="1490385" cy="953153"/>
            <a:chOff x="6423517" y="3078966"/>
            <a:chExt cx="1490385" cy="953153"/>
          </a:xfrm>
        </p:grpSpPr>
        <p:pic>
          <p:nvPicPr>
            <p:cNvPr id="15" name="Picture 14">
              <a:extLst>
                <a:ext uri="{FF2B5EF4-FFF2-40B4-BE49-F238E27FC236}">
                  <a16:creationId xmlns:a16="http://schemas.microsoft.com/office/drawing/2014/main" id="{3961506C-605B-4770-0A3B-137DC210A495}"/>
                </a:ext>
              </a:extLst>
            </p:cNvPr>
            <p:cNvPicPr>
              <a:picLocks noChangeAspect="1"/>
            </p:cNvPicPr>
            <p:nvPr/>
          </p:nvPicPr>
          <p:blipFill rotWithShape="1">
            <a:blip r:embed="rId40"/>
            <a:srcRect l="45087" t="34707" r="29564" b="57979"/>
            <a:stretch/>
          </p:blipFill>
          <p:spPr>
            <a:xfrm>
              <a:off x="6423517" y="3078966"/>
              <a:ext cx="1490385" cy="953153"/>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7" name="Ink 36">
                  <a:extLst>
                    <a:ext uri="{FF2B5EF4-FFF2-40B4-BE49-F238E27FC236}">
                      <a16:creationId xmlns:a16="http://schemas.microsoft.com/office/drawing/2014/main" id="{F0E7DBE8-7D17-62E4-C77D-5D50DC04D685}"/>
                    </a:ext>
                  </a:extLst>
                </p14:cNvPr>
                <p14:cNvContentPartPr/>
                <p14:nvPr/>
              </p14:nvContentPartPr>
              <p14:xfrm>
                <a:off x="7415242" y="3390960"/>
                <a:ext cx="298992" cy="354775"/>
              </p14:xfrm>
            </p:contentPart>
          </mc:Choice>
          <mc:Fallback xmlns="">
            <p:pic>
              <p:nvPicPr>
                <p:cNvPr id="37" name="Ink 36">
                  <a:extLst>
                    <a:ext uri="{FF2B5EF4-FFF2-40B4-BE49-F238E27FC236}">
                      <a16:creationId xmlns:a16="http://schemas.microsoft.com/office/drawing/2014/main" id="{F0E7DBE8-7D17-62E4-C77D-5D50DC04D685}"/>
                    </a:ext>
                  </a:extLst>
                </p:cNvPr>
                <p:cNvPicPr/>
                <p:nvPr/>
              </p:nvPicPr>
              <p:blipFill>
                <a:blip r:embed="rId42"/>
                <a:stretch>
                  <a:fillRect/>
                </a:stretch>
              </p:blipFill>
              <p:spPr>
                <a:xfrm>
                  <a:off x="7352202" y="3012389"/>
                  <a:ext cx="424713" cy="111155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8" name="Ink 37">
                <a:extLst>
                  <a:ext uri="{FF2B5EF4-FFF2-40B4-BE49-F238E27FC236}">
                    <a16:creationId xmlns:a16="http://schemas.microsoft.com/office/drawing/2014/main" id="{64974515-9C46-8126-7C09-2EE9FC626609}"/>
                  </a:ext>
                </a:extLst>
              </p14:cNvPr>
              <p14:cNvContentPartPr/>
              <p14:nvPr/>
            </p14:nvContentPartPr>
            <p14:xfrm>
              <a:off x="9057720" y="2592105"/>
              <a:ext cx="27000" cy="46440"/>
            </p14:xfrm>
          </p:contentPart>
        </mc:Choice>
        <mc:Fallback xmlns="">
          <p:pic>
            <p:nvPicPr>
              <p:cNvPr id="38" name="Ink 37">
                <a:extLst>
                  <a:ext uri="{FF2B5EF4-FFF2-40B4-BE49-F238E27FC236}">
                    <a16:creationId xmlns:a16="http://schemas.microsoft.com/office/drawing/2014/main" id="{64974515-9C46-8126-7C09-2EE9FC626609}"/>
                  </a:ext>
                </a:extLst>
              </p:cNvPr>
              <p:cNvPicPr/>
              <p:nvPr/>
            </p:nvPicPr>
            <p:blipFill>
              <a:blip r:embed="rId44"/>
              <a:stretch>
                <a:fillRect/>
              </a:stretch>
            </p:blipFill>
            <p:spPr>
              <a:xfrm>
                <a:off x="8993869" y="2217013"/>
                <a:ext cx="154338" cy="7962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66" name="Ink 65">
                <a:extLst>
                  <a:ext uri="{FF2B5EF4-FFF2-40B4-BE49-F238E27FC236}">
                    <a16:creationId xmlns:a16="http://schemas.microsoft.com/office/drawing/2014/main" id="{37D1BC41-0B7C-2DC9-9FBD-983B1F0F050A}"/>
                  </a:ext>
                </a:extLst>
              </p14:cNvPr>
              <p14:cNvContentPartPr/>
              <p14:nvPr/>
            </p14:nvContentPartPr>
            <p14:xfrm>
              <a:off x="3593880" y="4168545"/>
              <a:ext cx="302040" cy="108360"/>
            </p14:xfrm>
          </p:contentPart>
        </mc:Choice>
        <mc:Fallback xmlns="">
          <p:pic>
            <p:nvPicPr>
              <p:cNvPr id="66" name="Ink 65">
                <a:extLst>
                  <a:ext uri="{FF2B5EF4-FFF2-40B4-BE49-F238E27FC236}">
                    <a16:creationId xmlns:a16="http://schemas.microsoft.com/office/drawing/2014/main" id="{37D1BC41-0B7C-2DC9-9FBD-983B1F0F050A}"/>
                  </a:ext>
                </a:extLst>
              </p:cNvPr>
              <p:cNvPicPr/>
              <p:nvPr/>
            </p:nvPicPr>
            <p:blipFill>
              <a:blip r:embed="rId46"/>
              <a:stretch>
                <a:fillRect/>
              </a:stretch>
            </p:blipFill>
            <p:spPr>
              <a:xfrm>
                <a:off x="3530805" y="3790545"/>
                <a:ext cx="427830" cy="86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67" name="Ink 66">
                <a:extLst>
                  <a:ext uri="{FF2B5EF4-FFF2-40B4-BE49-F238E27FC236}">
                    <a16:creationId xmlns:a16="http://schemas.microsoft.com/office/drawing/2014/main" id="{30723138-9A8A-802A-6E84-61BCD6A1E285}"/>
                  </a:ext>
                </a:extLst>
              </p14:cNvPr>
              <p14:cNvContentPartPr/>
              <p14:nvPr/>
            </p14:nvContentPartPr>
            <p14:xfrm>
              <a:off x="3590640" y="4190505"/>
              <a:ext cx="105480" cy="280440"/>
            </p14:xfrm>
          </p:contentPart>
        </mc:Choice>
        <mc:Fallback xmlns="">
          <p:pic>
            <p:nvPicPr>
              <p:cNvPr id="67" name="Ink 66">
                <a:extLst>
                  <a:ext uri="{FF2B5EF4-FFF2-40B4-BE49-F238E27FC236}">
                    <a16:creationId xmlns:a16="http://schemas.microsoft.com/office/drawing/2014/main" id="{30723138-9A8A-802A-6E84-61BCD6A1E285}"/>
                  </a:ext>
                </a:extLst>
              </p:cNvPr>
              <p:cNvPicPr/>
              <p:nvPr/>
            </p:nvPicPr>
            <p:blipFill>
              <a:blip r:embed="rId48"/>
              <a:stretch>
                <a:fillRect/>
              </a:stretch>
            </p:blipFill>
            <p:spPr>
              <a:xfrm>
                <a:off x="3527854" y="3812505"/>
                <a:ext cx="230693" cy="1036080"/>
              </a:xfrm>
              <a:prstGeom prst="rect">
                <a:avLst/>
              </a:prstGeom>
            </p:spPr>
          </p:pic>
        </mc:Fallback>
      </mc:AlternateContent>
      <p:grpSp>
        <p:nvGrpSpPr>
          <p:cNvPr id="74" name="Group 73">
            <a:extLst>
              <a:ext uri="{FF2B5EF4-FFF2-40B4-BE49-F238E27FC236}">
                <a16:creationId xmlns:a16="http://schemas.microsoft.com/office/drawing/2014/main" id="{2AC80599-D0D7-C160-2CD1-D8EC56EFA937}"/>
              </a:ext>
            </a:extLst>
          </p:cNvPr>
          <p:cNvGrpSpPr/>
          <p:nvPr/>
        </p:nvGrpSpPr>
        <p:grpSpPr>
          <a:xfrm>
            <a:off x="3568680" y="4151625"/>
            <a:ext cx="238680" cy="325440"/>
            <a:chOff x="3568680" y="4151625"/>
            <a:chExt cx="238680" cy="325440"/>
          </a:xfrm>
        </p:grpSpPr>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68" name="Ink 67">
                  <a:extLst>
                    <a:ext uri="{FF2B5EF4-FFF2-40B4-BE49-F238E27FC236}">
                      <a16:creationId xmlns:a16="http://schemas.microsoft.com/office/drawing/2014/main" id="{89D0998A-B681-372C-9918-0A13B45B0ADE}"/>
                    </a:ext>
                  </a:extLst>
                </p14:cNvPr>
                <p14:cNvContentPartPr/>
                <p14:nvPr/>
              </p14:nvContentPartPr>
              <p14:xfrm>
                <a:off x="3574440" y="4204905"/>
                <a:ext cx="172800" cy="263880"/>
              </p14:xfrm>
            </p:contentPart>
          </mc:Choice>
          <mc:Fallback xmlns="">
            <p:pic>
              <p:nvPicPr>
                <p:cNvPr id="68" name="Ink 67">
                  <a:extLst>
                    <a:ext uri="{FF2B5EF4-FFF2-40B4-BE49-F238E27FC236}">
                      <a16:creationId xmlns:a16="http://schemas.microsoft.com/office/drawing/2014/main" id="{89D0998A-B681-372C-9918-0A13B45B0ADE}"/>
                    </a:ext>
                  </a:extLst>
                </p:cNvPr>
                <p:cNvPicPr/>
                <p:nvPr/>
              </p:nvPicPr>
              <p:blipFill>
                <a:blip r:embed="rId86"/>
                <a:stretch>
                  <a:fillRect/>
                </a:stretch>
              </p:blipFill>
              <p:spPr>
                <a:xfrm>
                  <a:off x="3511440" y="3826905"/>
                  <a:ext cx="298440" cy="101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69" name="Ink 68">
                  <a:extLst>
                    <a:ext uri="{FF2B5EF4-FFF2-40B4-BE49-F238E27FC236}">
                      <a16:creationId xmlns:a16="http://schemas.microsoft.com/office/drawing/2014/main" id="{7A1A1573-FFC9-1434-800C-487F3B79081A}"/>
                    </a:ext>
                  </a:extLst>
                </p14:cNvPr>
                <p14:cNvContentPartPr/>
                <p14:nvPr/>
              </p14:nvContentPartPr>
              <p14:xfrm>
                <a:off x="3568680" y="4151625"/>
                <a:ext cx="238680" cy="325440"/>
              </p14:xfrm>
            </p:contentPart>
          </mc:Choice>
          <mc:Fallback xmlns="">
            <p:pic>
              <p:nvPicPr>
                <p:cNvPr id="69" name="Ink 68">
                  <a:extLst>
                    <a:ext uri="{FF2B5EF4-FFF2-40B4-BE49-F238E27FC236}">
                      <a16:creationId xmlns:a16="http://schemas.microsoft.com/office/drawing/2014/main" id="{7A1A1573-FFC9-1434-800C-487F3B79081A}"/>
                    </a:ext>
                  </a:extLst>
                </p:cNvPr>
                <p:cNvPicPr/>
                <p:nvPr/>
              </p:nvPicPr>
              <p:blipFill>
                <a:blip r:embed="rId88"/>
                <a:stretch>
                  <a:fillRect/>
                </a:stretch>
              </p:blipFill>
              <p:spPr>
                <a:xfrm>
                  <a:off x="3506040" y="3773625"/>
                  <a:ext cx="364320" cy="1081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70" name="Ink 69">
                  <a:extLst>
                    <a:ext uri="{FF2B5EF4-FFF2-40B4-BE49-F238E27FC236}">
                      <a16:creationId xmlns:a16="http://schemas.microsoft.com/office/drawing/2014/main" id="{D9A7B312-1D4A-085C-2F95-1CED47601837}"/>
                    </a:ext>
                  </a:extLst>
                </p14:cNvPr>
                <p14:cNvContentPartPr/>
                <p14:nvPr/>
              </p14:nvContentPartPr>
              <p14:xfrm>
                <a:off x="3749400" y="4296705"/>
                <a:ext cx="23040" cy="164520"/>
              </p14:xfrm>
            </p:contentPart>
          </mc:Choice>
          <mc:Fallback xmlns="">
            <p:pic>
              <p:nvPicPr>
                <p:cNvPr id="70" name="Ink 69">
                  <a:extLst>
                    <a:ext uri="{FF2B5EF4-FFF2-40B4-BE49-F238E27FC236}">
                      <a16:creationId xmlns:a16="http://schemas.microsoft.com/office/drawing/2014/main" id="{D9A7B312-1D4A-085C-2F95-1CED47601837}"/>
                    </a:ext>
                  </a:extLst>
                </p:cNvPr>
                <p:cNvPicPr/>
                <p:nvPr/>
              </p:nvPicPr>
              <p:blipFill>
                <a:blip r:embed="rId90"/>
                <a:stretch>
                  <a:fillRect/>
                </a:stretch>
              </p:blipFill>
              <p:spPr>
                <a:xfrm>
                  <a:off x="3686400" y="3918705"/>
                  <a:ext cx="148680" cy="9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71" name="Ink 70">
                  <a:extLst>
                    <a:ext uri="{FF2B5EF4-FFF2-40B4-BE49-F238E27FC236}">
                      <a16:creationId xmlns:a16="http://schemas.microsoft.com/office/drawing/2014/main" id="{0D943E04-4C84-5046-A49C-565DF8FC677F}"/>
                    </a:ext>
                  </a:extLst>
                </p14:cNvPr>
                <p14:cNvContentPartPr/>
                <p14:nvPr/>
              </p14:nvContentPartPr>
              <p14:xfrm>
                <a:off x="3653280" y="4181145"/>
                <a:ext cx="112680" cy="274680"/>
              </p14:xfrm>
            </p:contentPart>
          </mc:Choice>
          <mc:Fallback xmlns="">
            <p:pic>
              <p:nvPicPr>
                <p:cNvPr id="71" name="Ink 70">
                  <a:extLst>
                    <a:ext uri="{FF2B5EF4-FFF2-40B4-BE49-F238E27FC236}">
                      <a16:creationId xmlns:a16="http://schemas.microsoft.com/office/drawing/2014/main" id="{0D943E04-4C84-5046-A49C-565DF8FC677F}"/>
                    </a:ext>
                  </a:extLst>
                </p:cNvPr>
                <p:cNvPicPr/>
                <p:nvPr/>
              </p:nvPicPr>
              <p:blipFill>
                <a:blip r:embed="rId92"/>
                <a:stretch>
                  <a:fillRect/>
                </a:stretch>
              </p:blipFill>
              <p:spPr>
                <a:xfrm>
                  <a:off x="3590280" y="3803505"/>
                  <a:ext cx="238320" cy="10303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72" name="Ink 71">
                <a:extLst>
                  <a:ext uri="{FF2B5EF4-FFF2-40B4-BE49-F238E27FC236}">
                    <a16:creationId xmlns:a16="http://schemas.microsoft.com/office/drawing/2014/main" id="{9AB945FD-2585-42A1-8354-1E2D0DB65499}"/>
                  </a:ext>
                </a:extLst>
              </p14:cNvPr>
              <p14:cNvContentPartPr/>
              <p14:nvPr/>
            </p14:nvContentPartPr>
            <p14:xfrm>
              <a:off x="3574440" y="4115985"/>
              <a:ext cx="315720" cy="546840"/>
            </p14:xfrm>
          </p:contentPart>
        </mc:Choice>
        <mc:Fallback xmlns="">
          <p:pic>
            <p:nvPicPr>
              <p:cNvPr id="72" name="Ink 71">
                <a:extLst>
                  <a:ext uri="{FF2B5EF4-FFF2-40B4-BE49-F238E27FC236}">
                    <a16:creationId xmlns:a16="http://schemas.microsoft.com/office/drawing/2014/main" id="{9AB945FD-2585-42A1-8354-1E2D0DB65499}"/>
                  </a:ext>
                </a:extLst>
              </p:cNvPr>
              <p:cNvPicPr/>
              <p:nvPr/>
            </p:nvPicPr>
            <p:blipFill>
              <a:blip r:embed="rId94"/>
              <a:stretch>
                <a:fillRect/>
              </a:stretch>
            </p:blipFill>
            <p:spPr>
              <a:xfrm>
                <a:off x="3511440" y="3737736"/>
                <a:ext cx="441360" cy="1302978"/>
              </a:xfrm>
              <a:prstGeom prst="rect">
                <a:avLst/>
              </a:prstGeom>
            </p:spPr>
          </p:pic>
        </mc:Fallback>
      </mc:AlternateContent>
      <p:pic>
        <p:nvPicPr>
          <p:cNvPr id="64" name="Picture 63">
            <a:extLst>
              <a:ext uri="{FF2B5EF4-FFF2-40B4-BE49-F238E27FC236}">
                <a16:creationId xmlns:a16="http://schemas.microsoft.com/office/drawing/2014/main" id="{7E4B18F4-B9A8-5A6F-2847-FAD8F78865AB}"/>
              </a:ext>
            </a:extLst>
          </p:cNvPr>
          <p:cNvPicPr>
            <a:picLocks noChangeAspect="1"/>
          </p:cNvPicPr>
          <p:nvPr/>
        </p:nvPicPr>
        <p:blipFill rotWithShape="1">
          <a:blip r:embed="rId95"/>
          <a:srcRect l="10166" t="76667" r="70329" b="13345"/>
          <a:stretch/>
        </p:blipFill>
        <p:spPr>
          <a:xfrm>
            <a:off x="548141" y="3130004"/>
            <a:ext cx="2229388" cy="523221"/>
          </a:xfrm>
          <a:prstGeom prst="rect">
            <a:avLst/>
          </a:prstGeom>
        </p:spPr>
      </p:pic>
      <p:pic>
        <p:nvPicPr>
          <p:cNvPr id="65" name="Picture 64">
            <a:extLst>
              <a:ext uri="{FF2B5EF4-FFF2-40B4-BE49-F238E27FC236}">
                <a16:creationId xmlns:a16="http://schemas.microsoft.com/office/drawing/2014/main" id="{64437D40-7D49-AF55-5BC4-830D52A91AEC}"/>
              </a:ext>
            </a:extLst>
          </p:cNvPr>
          <p:cNvPicPr>
            <a:picLocks noChangeAspect="1"/>
          </p:cNvPicPr>
          <p:nvPr/>
        </p:nvPicPr>
        <p:blipFill rotWithShape="1">
          <a:blip r:embed="rId95"/>
          <a:srcRect l="39916" t="21454" r="40801" b="68357"/>
          <a:stretch/>
        </p:blipFill>
        <p:spPr>
          <a:xfrm>
            <a:off x="3178378" y="3231940"/>
            <a:ext cx="2204035" cy="533765"/>
          </a:xfrm>
          <a:prstGeom prst="rect">
            <a:avLst/>
          </a:prstGeom>
        </p:spPr>
      </p:pic>
      <p:pic>
        <p:nvPicPr>
          <p:cNvPr id="73" name="Picture 72">
            <a:extLst>
              <a:ext uri="{FF2B5EF4-FFF2-40B4-BE49-F238E27FC236}">
                <a16:creationId xmlns:a16="http://schemas.microsoft.com/office/drawing/2014/main" id="{7C33F46B-47D1-C779-EBEA-5B36C4F6D06F}"/>
              </a:ext>
            </a:extLst>
          </p:cNvPr>
          <p:cNvPicPr>
            <a:picLocks noChangeAspect="1"/>
          </p:cNvPicPr>
          <p:nvPr/>
        </p:nvPicPr>
        <p:blipFill rotWithShape="1">
          <a:blip r:embed="rId95"/>
          <a:srcRect l="70321" t="76465" r="9835" b="13346"/>
          <a:stretch/>
        </p:blipFill>
        <p:spPr>
          <a:xfrm>
            <a:off x="3093600" y="3854683"/>
            <a:ext cx="2268220" cy="533765"/>
          </a:xfrm>
          <a:prstGeom prst="rect">
            <a:avLst/>
          </a:prstGeom>
        </p:spPr>
      </p:pic>
      <p:pic>
        <p:nvPicPr>
          <p:cNvPr id="75" name="Picture 74">
            <a:extLst>
              <a:ext uri="{FF2B5EF4-FFF2-40B4-BE49-F238E27FC236}">
                <a16:creationId xmlns:a16="http://schemas.microsoft.com/office/drawing/2014/main" id="{1F1F452F-105A-BE33-5C28-04E9C75553F0}"/>
              </a:ext>
            </a:extLst>
          </p:cNvPr>
          <p:cNvPicPr>
            <a:picLocks noChangeAspect="1"/>
          </p:cNvPicPr>
          <p:nvPr/>
        </p:nvPicPr>
        <p:blipFill rotWithShape="1">
          <a:blip r:embed="rId95"/>
          <a:srcRect l="10166" t="48118" r="70329" b="42360"/>
          <a:stretch/>
        </p:blipFill>
        <p:spPr>
          <a:xfrm>
            <a:off x="628246" y="2450707"/>
            <a:ext cx="2229388" cy="498836"/>
          </a:xfrm>
          <a:prstGeom prst="rect">
            <a:avLst/>
          </a:prstGeom>
        </p:spPr>
      </p:pic>
      <p:pic>
        <p:nvPicPr>
          <p:cNvPr id="78" name="Picture 77">
            <a:extLst>
              <a:ext uri="{FF2B5EF4-FFF2-40B4-BE49-F238E27FC236}">
                <a16:creationId xmlns:a16="http://schemas.microsoft.com/office/drawing/2014/main" id="{95657638-624A-9813-EFB6-97927F5BDD1A}"/>
              </a:ext>
            </a:extLst>
          </p:cNvPr>
          <p:cNvPicPr>
            <a:picLocks noChangeAspect="1"/>
          </p:cNvPicPr>
          <p:nvPr/>
        </p:nvPicPr>
        <p:blipFill rotWithShape="1">
          <a:blip r:embed="rId95"/>
          <a:srcRect l="39916" t="47717" r="40801" b="42094"/>
          <a:stretch/>
        </p:blipFill>
        <p:spPr>
          <a:xfrm>
            <a:off x="563645" y="3857904"/>
            <a:ext cx="2204035" cy="533765"/>
          </a:xfrm>
          <a:prstGeom prst="rect">
            <a:avLst/>
          </a:prstGeom>
        </p:spPr>
      </p:pic>
      <p:pic>
        <p:nvPicPr>
          <p:cNvPr id="80" name="Picture 79">
            <a:extLst>
              <a:ext uri="{FF2B5EF4-FFF2-40B4-BE49-F238E27FC236}">
                <a16:creationId xmlns:a16="http://schemas.microsoft.com/office/drawing/2014/main" id="{AA45CF01-B103-F478-5D9E-21A471978295}"/>
              </a:ext>
            </a:extLst>
          </p:cNvPr>
          <p:cNvPicPr>
            <a:picLocks noChangeAspect="1"/>
          </p:cNvPicPr>
          <p:nvPr/>
        </p:nvPicPr>
        <p:blipFill rotWithShape="1">
          <a:blip r:embed="rId95"/>
          <a:srcRect l="70321" t="46932" r="9835" b="42504"/>
          <a:stretch/>
        </p:blipFill>
        <p:spPr>
          <a:xfrm>
            <a:off x="1895396" y="4557488"/>
            <a:ext cx="2268220" cy="553454"/>
          </a:xfrm>
          <a:prstGeom prst="rect">
            <a:avLst/>
          </a:prstGeom>
        </p:spPr>
      </p:pic>
      <mc:AlternateContent xmlns:mc="http://schemas.openxmlformats.org/markup-compatibility/2006" xmlns:p14="http://schemas.microsoft.com/office/powerpoint/2010/main">
        <mc:Choice Requires="p14">
          <p:contentPart p14:bwMode="auto" r:id="rId96">
            <p14:nvContentPartPr>
              <p14:cNvPr id="82" name="Ink 81">
                <a:extLst>
                  <a:ext uri="{FF2B5EF4-FFF2-40B4-BE49-F238E27FC236}">
                    <a16:creationId xmlns:a16="http://schemas.microsoft.com/office/drawing/2014/main" id="{073F6956-797D-F614-7799-0554C633C6CF}"/>
                  </a:ext>
                </a:extLst>
              </p14:cNvPr>
              <p14:cNvContentPartPr/>
              <p14:nvPr/>
            </p14:nvContentPartPr>
            <p14:xfrm>
              <a:off x="5014080" y="3410880"/>
              <a:ext cx="169200" cy="143640"/>
            </p14:xfrm>
          </p:contentPart>
        </mc:Choice>
        <mc:Fallback xmlns="">
          <p:pic>
            <p:nvPicPr>
              <p:cNvPr id="82" name="Ink 81">
                <a:extLst>
                  <a:ext uri="{FF2B5EF4-FFF2-40B4-BE49-F238E27FC236}">
                    <a16:creationId xmlns:a16="http://schemas.microsoft.com/office/drawing/2014/main" id="{073F6956-797D-F614-7799-0554C633C6CF}"/>
                  </a:ext>
                </a:extLst>
              </p:cNvPr>
              <p:cNvPicPr/>
              <p:nvPr/>
            </p:nvPicPr>
            <p:blipFill>
              <a:blip r:embed="rId97"/>
              <a:stretch>
                <a:fillRect/>
              </a:stretch>
            </p:blipFill>
            <p:spPr>
              <a:xfrm>
                <a:off x="4951080" y="3347880"/>
                <a:ext cx="2948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3" name="Ink 82">
                <a:extLst>
                  <a:ext uri="{FF2B5EF4-FFF2-40B4-BE49-F238E27FC236}">
                    <a16:creationId xmlns:a16="http://schemas.microsoft.com/office/drawing/2014/main" id="{4535BE71-BFAD-4D3E-6CD5-41ABF654DD43}"/>
                  </a:ext>
                </a:extLst>
              </p14:cNvPr>
              <p14:cNvContentPartPr/>
              <p14:nvPr/>
            </p14:nvContentPartPr>
            <p14:xfrm>
              <a:off x="2391840" y="3303960"/>
              <a:ext cx="178200" cy="140400"/>
            </p14:xfrm>
          </p:contentPart>
        </mc:Choice>
        <mc:Fallback xmlns="">
          <p:pic>
            <p:nvPicPr>
              <p:cNvPr id="83" name="Ink 82">
                <a:extLst>
                  <a:ext uri="{FF2B5EF4-FFF2-40B4-BE49-F238E27FC236}">
                    <a16:creationId xmlns:a16="http://schemas.microsoft.com/office/drawing/2014/main" id="{4535BE71-BFAD-4D3E-6CD5-41ABF654DD43}"/>
                  </a:ext>
                </a:extLst>
              </p:cNvPr>
              <p:cNvPicPr/>
              <p:nvPr/>
            </p:nvPicPr>
            <p:blipFill>
              <a:blip r:embed="rId99"/>
              <a:stretch>
                <a:fillRect/>
              </a:stretch>
            </p:blipFill>
            <p:spPr>
              <a:xfrm>
                <a:off x="2329200" y="3241320"/>
                <a:ext cx="303840" cy="266040"/>
              </a:xfrm>
              <a:prstGeom prst="rect">
                <a:avLst/>
              </a:prstGeom>
            </p:spPr>
          </p:pic>
        </mc:Fallback>
      </mc:AlternateContent>
      <p:grpSp>
        <p:nvGrpSpPr>
          <p:cNvPr id="91" name="Group 90">
            <a:extLst>
              <a:ext uri="{FF2B5EF4-FFF2-40B4-BE49-F238E27FC236}">
                <a16:creationId xmlns:a16="http://schemas.microsoft.com/office/drawing/2014/main" id="{70E25CE4-6396-F456-DC37-8F39547D857C}"/>
              </a:ext>
            </a:extLst>
          </p:cNvPr>
          <p:cNvGrpSpPr/>
          <p:nvPr/>
        </p:nvGrpSpPr>
        <p:grpSpPr>
          <a:xfrm>
            <a:off x="2285640" y="2587560"/>
            <a:ext cx="168120" cy="217080"/>
            <a:chOff x="2285640" y="2587560"/>
            <a:chExt cx="168120" cy="217080"/>
          </a:xfrm>
        </p:grpSpPr>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5CF084E3-06C2-3F29-C1E8-E3D40AB1FCC3}"/>
                    </a:ext>
                  </a:extLst>
                </p14:cNvPr>
                <p14:cNvContentPartPr/>
                <p14:nvPr/>
              </p14:nvContentPartPr>
              <p14:xfrm>
                <a:off x="2285640" y="2587560"/>
                <a:ext cx="30960" cy="163800"/>
              </p14:xfrm>
            </p:contentPart>
          </mc:Choice>
          <mc:Fallback xmlns="">
            <p:pic>
              <p:nvPicPr>
                <p:cNvPr id="85" name="Ink 84">
                  <a:extLst>
                    <a:ext uri="{FF2B5EF4-FFF2-40B4-BE49-F238E27FC236}">
                      <a16:creationId xmlns:a16="http://schemas.microsoft.com/office/drawing/2014/main" id="{5CF084E3-06C2-3F29-C1E8-E3D40AB1FCC3}"/>
                    </a:ext>
                  </a:extLst>
                </p:cNvPr>
                <p:cNvPicPr/>
                <p:nvPr/>
              </p:nvPicPr>
              <p:blipFill>
                <a:blip r:embed="rId101"/>
                <a:stretch>
                  <a:fillRect/>
                </a:stretch>
              </p:blipFill>
              <p:spPr>
                <a:xfrm>
                  <a:off x="2222640" y="2524560"/>
                  <a:ext cx="1566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34762DB8-AB82-BA90-5663-ED4BB012A4C9}"/>
                    </a:ext>
                  </a:extLst>
                </p14:cNvPr>
                <p14:cNvContentPartPr/>
                <p14:nvPr/>
              </p14:nvContentPartPr>
              <p14:xfrm>
                <a:off x="2308680" y="2765760"/>
                <a:ext cx="1800" cy="360"/>
              </p14:xfrm>
            </p:contentPart>
          </mc:Choice>
          <mc:Fallback xmlns="">
            <p:pic>
              <p:nvPicPr>
                <p:cNvPr id="86" name="Ink 85">
                  <a:extLst>
                    <a:ext uri="{FF2B5EF4-FFF2-40B4-BE49-F238E27FC236}">
                      <a16:creationId xmlns:a16="http://schemas.microsoft.com/office/drawing/2014/main" id="{34762DB8-AB82-BA90-5663-ED4BB012A4C9}"/>
                    </a:ext>
                  </a:extLst>
                </p:cNvPr>
                <p:cNvPicPr/>
                <p:nvPr/>
              </p:nvPicPr>
              <p:blipFill>
                <a:blip r:embed="rId103"/>
                <a:stretch>
                  <a:fillRect/>
                </a:stretch>
              </p:blipFill>
              <p:spPr>
                <a:xfrm>
                  <a:off x="2245680" y="2703120"/>
                  <a:ext cx="127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0" name="Ink 89">
                  <a:extLst>
                    <a:ext uri="{FF2B5EF4-FFF2-40B4-BE49-F238E27FC236}">
                      <a16:creationId xmlns:a16="http://schemas.microsoft.com/office/drawing/2014/main" id="{E50E24A9-2F0C-8D60-9E65-D1FFD24353BA}"/>
                    </a:ext>
                  </a:extLst>
                </p14:cNvPr>
                <p14:cNvContentPartPr/>
                <p14:nvPr/>
              </p14:nvContentPartPr>
              <p14:xfrm>
                <a:off x="2444040" y="2590440"/>
                <a:ext cx="9720" cy="214200"/>
              </p14:xfrm>
            </p:contentPart>
          </mc:Choice>
          <mc:Fallback xmlns="">
            <p:pic>
              <p:nvPicPr>
                <p:cNvPr id="90" name="Ink 89">
                  <a:extLst>
                    <a:ext uri="{FF2B5EF4-FFF2-40B4-BE49-F238E27FC236}">
                      <a16:creationId xmlns:a16="http://schemas.microsoft.com/office/drawing/2014/main" id="{E50E24A9-2F0C-8D60-9E65-D1FFD24353BA}"/>
                    </a:ext>
                  </a:extLst>
                </p:cNvPr>
                <p:cNvPicPr/>
                <p:nvPr/>
              </p:nvPicPr>
              <p:blipFill>
                <a:blip r:embed="rId105"/>
                <a:stretch>
                  <a:fillRect/>
                </a:stretch>
              </p:blipFill>
              <p:spPr>
                <a:xfrm>
                  <a:off x="2381400" y="2527440"/>
                  <a:ext cx="135360" cy="33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93" name="Ink 92">
                <a:extLst>
                  <a:ext uri="{FF2B5EF4-FFF2-40B4-BE49-F238E27FC236}">
                    <a16:creationId xmlns:a16="http://schemas.microsoft.com/office/drawing/2014/main" id="{0FDEFDE8-EEB8-DAAA-2CFD-0FA7574442F4}"/>
                  </a:ext>
                </a:extLst>
              </p14:cNvPr>
              <p14:cNvContentPartPr/>
              <p14:nvPr/>
            </p14:nvContentPartPr>
            <p14:xfrm>
              <a:off x="4466520" y="2714640"/>
              <a:ext cx="67680" cy="158040"/>
            </p14:xfrm>
          </p:contentPart>
        </mc:Choice>
        <mc:Fallback xmlns="">
          <p:pic>
            <p:nvPicPr>
              <p:cNvPr id="93" name="Ink 92">
                <a:extLst>
                  <a:ext uri="{FF2B5EF4-FFF2-40B4-BE49-F238E27FC236}">
                    <a16:creationId xmlns:a16="http://schemas.microsoft.com/office/drawing/2014/main" id="{0FDEFDE8-EEB8-DAAA-2CFD-0FA7574442F4}"/>
                  </a:ext>
                </a:extLst>
              </p:cNvPr>
              <p:cNvPicPr/>
              <p:nvPr/>
            </p:nvPicPr>
            <p:blipFill>
              <a:blip r:embed="rId107"/>
              <a:stretch>
                <a:fillRect/>
              </a:stretch>
            </p:blipFill>
            <p:spPr>
              <a:xfrm>
                <a:off x="4403520" y="2652000"/>
                <a:ext cx="1933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4" name="Ink 93">
                <a:extLst>
                  <a:ext uri="{FF2B5EF4-FFF2-40B4-BE49-F238E27FC236}">
                    <a16:creationId xmlns:a16="http://schemas.microsoft.com/office/drawing/2014/main" id="{DE578134-FFC9-B9A7-F7A7-97CC91B07C27}"/>
                  </a:ext>
                </a:extLst>
              </p14:cNvPr>
              <p14:cNvContentPartPr/>
              <p14:nvPr/>
            </p14:nvContentPartPr>
            <p14:xfrm>
              <a:off x="4617000" y="2700240"/>
              <a:ext cx="32040" cy="180360"/>
            </p14:xfrm>
          </p:contentPart>
        </mc:Choice>
        <mc:Fallback xmlns="">
          <p:pic>
            <p:nvPicPr>
              <p:cNvPr id="94" name="Ink 93">
                <a:extLst>
                  <a:ext uri="{FF2B5EF4-FFF2-40B4-BE49-F238E27FC236}">
                    <a16:creationId xmlns:a16="http://schemas.microsoft.com/office/drawing/2014/main" id="{DE578134-FFC9-B9A7-F7A7-97CC91B07C27}"/>
                  </a:ext>
                </a:extLst>
              </p:cNvPr>
              <p:cNvPicPr/>
              <p:nvPr/>
            </p:nvPicPr>
            <p:blipFill>
              <a:blip r:embed="rId109"/>
              <a:stretch>
                <a:fillRect/>
              </a:stretch>
            </p:blipFill>
            <p:spPr>
              <a:xfrm>
                <a:off x="4554360" y="2637600"/>
                <a:ext cx="1576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5" name="Ink 94">
                <a:extLst>
                  <a:ext uri="{FF2B5EF4-FFF2-40B4-BE49-F238E27FC236}">
                    <a16:creationId xmlns:a16="http://schemas.microsoft.com/office/drawing/2014/main" id="{294BCDF2-A4F0-5D6D-B5BB-7CDBDBD4B64F}"/>
                  </a:ext>
                </a:extLst>
              </p14:cNvPr>
              <p14:cNvContentPartPr/>
              <p14:nvPr/>
            </p14:nvContentPartPr>
            <p14:xfrm>
              <a:off x="4937400" y="4632720"/>
              <a:ext cx="360" cy="360"/>
            </p14:xfrm>
          </p:contentPart>
        </mc:Choice>
        <mc:Fallback xmlns="">
          <p:pic>
            <p:nvPicPr>
              <p:cNvPr id="95" name="Ink 94">
                <a:extLst>
                  <a:ext uri="{FF2B5EF4-FFF2-40B4-BE49-F238E27FC236}">
                    <a16:creationId xmlns:a16="http://schemas.microsoft.com/office/drawing/2014/main" id="{294BCDF2-A4F0-5D6D-B5BB-7CDBDBD4B64F}"/>
                  </a:ext>
                </a:extLst>
              </p:cNvPr>
              <p:cNvPicPr/>
              <p:nvPr/>
            </p:nvPicPr>
            <p:blipFill>
              <a:blip r:embed="rId111"/>
              <a:stretch>
                <a:fillRect/>
              </a:stretch>
            </p:blipFill>
            <p:spPr>
              <a:xfrm>
                <a:off x="4874760" y="4570080"/>
                <a:ext cx="126000" cy="126000"/>
              </a:xfrm>
              <a:prstGeom prst="rect">
                <a:avLst/>
              </a:prstGeom>
            </p:spPr>
          </p:pic>
        </mc:Fallback>
      </mc:AlternateContent>
      <p:pic>
        <p:nvPicPr>
          <p:cNvPr id="102" name="Picture 101">
            <a:extLst>
              <a:ext uri="{FF2B5EF4-FFF2-40B4-BE49-F238E27FC236}">
                <a16:creationId xmlns:a16="http://schemas.microsoft.com/office/drawing/2014/main" id="{46F11BE8-ECBD-BF2A-9567-54DA53014CBF}"/>
              </a:ext>
            </a:extLst>
          </p:cNvPr>
          <p:cNvPicPr>
            <a:picLocks noChangeAspect="1"/>
          </p:cNvPicPr>
          <p:nvPr/>
        </p:nvPicPr>
        <p:blipFill rotWithShape="1">
          <a:blip r:embed="rId112"/>
          <a:srcRect l="22938" t="40118" r="36537" b="50912"/>
          <a:stretch/>
        </p:blipFill>
        <p:spPr>
          <a:xfrm>
            <a:off x="3065300" y="5269733"/>
            <a:ext cx="1835246" cy="897965"/>
          </a:xfrm>
          <a:prstGeom prst="rect">
            <a:avLst/>
          </a:prstGeom>
        </p:spPr>
      </p:pic>
      <p:pic>
        <p:nvPicPr>
          <p:cNvPr id="104" name="Picture 103">
            <a:extLst>
              <a:ext uri="{FF2B5EF4-FFF2-40B4-BE49-F238E27FC236}">
                <a16:creationId xmlns:a16="http://schemas.microsoft.com/office/drawing/2014/main" id="{14295AC6-71DD-4CCD-70DB-913B35D230DA}"/>
              </a:ext>
            </a:extLst>
          </p:cNvPr>
          <p:cNvPicPr>
            <a:picLocks noChangeAspect="1"/>
          </p:cNvPicPr>
          <p:nvPr/>
        </p:nvPicPr>
        <p:blipFill rotWithShape="1">
          <a:blip r:embed="rId113"/>
          <a:srcRect l="52104" t="13829" r="18232" b="77169"/>
          <a:stretch/>
        </p:blipFill>
        <p:spPr>
          <a:xfrm>
            <a:off x="1142368" y="5261170"/>
            <a:ext cx="1338572" cy="897964"/>
          </a:xfrm>
          <a:prstGeom prst="rect">
            <a:avLst/>
          </a:prstGeom>
        </p:spPr>
      </p:pic>
      <p:pic>
        <p:nvPicPr>
          <p:cNvPr id="108" name="Picture 107">
            <a:extLst>
              <a:ext uri="{FF2B5EF4-FFF2-40B4-BE49-F238E27FC236}">
                <a16:creationId xmlns:a16="http://schemas.microsoft.com/office/drawing/2014/main" id="{D04E50D2-120A-E901-D7A0-EF17CFBF0915}"/>
              </a:ext>
            </a:extLst>
          </p:cNvPr>
          <p:cNvPicPr>
            <a:picLocks noChangeAspect="1"/>
          </p:cNvPicPr>
          <p:nvPr/>
        </p:nvPicPr>
        <p:blipFill rotWithShape="1">
          <a:blip r:embed="rId114"/>
          <a:srcRect l="32708" t="25018" r="53275" b="70926"/>
          <a:stretch/>
        </p:blipFill>
        <p:spPr>
          <a:xfrm>
            <a:off x="5606811" y="4570875"/>
            <a:ext cx="978377" cy="625872"/>
          </a:xfrm>
          <a:prstGeom prst="rect">
            <a:avLst/>
          </a:prstGeom>
        </p:spPr>
      </p:pic>
      <p:pic>
        <p:nvPicPr>
          <p:cNvPr id="114" name="Picture 113">
            <a:extLst>
              <a:ext uri="{FF2B5EF4-FFF2-40B4-BE49-F238E27FC236}">
                <a16:creationId xmlns:a16="http://schemas.microsoft.com/office/drawing/2014/main" id="{016264CB-6DF8-B4DB-104D-3E2D97D131FE}"/>
              </a:ext>
            </a:extLst>
          </p:cNvPr>
          <p:cNvPicPr>
            <a:picLocks noChangeAspect="1"/>
          </p:cNvPicPr>
          <p:nvPr/>
        </p:nvPicPr>
        <p:blipFill rotWithShape="1">
          <a:blip r:embed="rId115"/>
          <a:srcRect l="28813" t="19964" r="43479" b="73435"/>
          <a:stretch/>
        </p:blipFill>
        <p:spPr>
          <a:xfrm>
            <a:off x="6880339" y="4529958"/>
            <a:ext cx="1103093" cy="580984"/>
          </a:xfrm>
          <a:prstGeom prst="rect">
            <a:avLst/>
          </a:prstGeom>
        </p:spPr>
      </p:pic>
      <p:grpSp>
        <p:nvGrpSpPr>
          <p:cNvPr id="121" name="Group 120">
            <a:extLst>
              <a:ext uri="{FF2B5EF4-FFF2-40B4-BE49-F238E27FC236}">
                <a16:creationId xmlns:a16="http://schemas.microsoft.com/office/drawing/2014/main" id="{678E7AA0-1541-8C99-A736-59A9F5DE0A8D}"/>
              </a:ext>
            </a:extLst>
          </p:cNvPr>
          <p:cNvGrpSpPr/>
          <p:nvPr/>
        </p:nvGrpSpPr>
        <p:grpSpPr>
          <a:xfrm>
            <a:off x="8341576" y="2439765"/>
            <a:ext cx="1074884" cy="1021140"/>
            <a:chOff x="8638165" y="2364727"/>
            <a:chExt cx="1074884" cy="1021140"/>
          </a:xfrm>
        </p:grpSpPr>
        <p:pic>
          <p:nvPicPr>
            <p:cNvPr id="116" name="Picture 115">
              <a:extLst>
                <a:ext uri="{FF2B5EF4-FFF2-40B4-BE49-F238E27FC236}">
                  <a16:creationId xmlns:a16="http://schemas.microsoft.com/office/drawing/2014/main" id="{EA25389B-D7EF-6BBD-283C-07A9658FB5A5}"/>
                </a:ext>
              </a:extLst>
            </p:cNvPr>
            <p:cNvPicPr>
              <a:picLocks noChangeAspect="1"/>
            </p:cNvPicPr>
            <p:nvPr/>
          </p:nvPicPr>
          <p:blipFill rotWithShape="1">
            <a:blip r:embed="rId3"/>
            <a:srcRect l="26616" t="14711" r="55698" b="77689"/>
            <a:stretch/>
          </p:blipFill>
          <p:spPr>
            <a:xfrm>
              <a:off x="8638165" y="2364727"/>
              <a:ext cx="1074884" cy="1021140"/>
            </a:xfrm>
            <a:prstGeom prst="rect">
              <a:avLst/>
            </a:prstGeom>
          </p:spPr>
        </p:pic>
        <p:grpSp>
          <p:nvGrpSpPr>
            <p:cNvPr id="117" name="Group 116">
              <a:extLst>
                <a:ext uri="{FF2B5EF4-FFF2-40B4-BE49-F238E27FC236}">
                  <a16:creationId xmlns:a16="http://schemas.microsoft.com/office/drawing/2014/main" id="{476DEB88-0A5E-4F3D-79A5-51FED2C3D49E}"/>
                </a:ext>
              </a:extLst>
            </p:cNvPr>
            <p:cNvGrpSpPr/>
            <p:nvPr/>
          </p:nvGrpSpPr>
          <p:grpSpPr>
            <a:xfrm>
              <a:off x="9399169" y="2814307"/>
              <a:ext cx="117000" cy="76320"/>
              <a:chOff x="9415800" y="2819400"/>
              <a:chExt cx="117000" cy="76320"/>
            </a:xfrm>
          </p:grpSpPr>
          <mc:AlternateContent xmlns:mc="http://schemas.openxmlformats.org/markup-compatibility/2006" xmlns:p14="http://schemas.microsoft.com/office/powerpoint/2010/main">
            <mc:Choice Requires="p14">
              <p:contentPart p14:bwMode="auto" r:id="rId116">
                <p14:nvContentPartPr>
                  <p14:cNvPr id="118" name="Ink 117">
                    <a:extLst>
                      <a:ext uri="{FF2B5EF4-FFF2-40B4-BE49-F238E27FC236}">
                        <a16:creationId xmlns:a16="http://schemas.microsoft.com/office/drawing/2014/main" id="{74FD3DEB-6C95-58FA-06E8-E02A2B2AE6FE}"/>
                      </a:ext>
                    </a:extLst>
                  </p14:cNvPr>
                  <p14:cNvContentPartPr/>
                  <p14:nvPr/>
                </p14:nvContentPartPr>
                <p14:xfrm>
                  <a:off x="9415800" y="2834520"/>
                  <a:ext cx="18000" cy="1800"/>
                </p14:xfrm>
              </p:contentPart>
            </mc:Choice>
            <mc:Fallback xmlns="">
              <p:pic>
                <p:nvPicPr>
                  <p:cNvPr id="118" name="Ink 117">
                    <a:extLst>
                      <a:ext uri="{FF2B5EF4-FFF2-40B4-BE49-F238E27FC236}">
                        <a16:creationId xmlns:a16="http://schemas.microsoft.com/office/drawing/2014/main" id="{74FD3DEB-6C95-58FA-06E8-E02A2B2AE6FE}"/>
                      </a:ext>
                    </a:extLst>
                  </p:cNvPr>
                  <p:cNvPicPr/>
                  <p:nvPr/>
                </p:nvPicPr>
                <p:blipFill>
                  <a:blip r:embed="rId117"/>
                  <a:stretch>
                    <a:fillRect/>
                  </a:stretch>
                </p:blipFill>
                <p:spPr>
                  <a:xfrm>
                    <a:off x="9353160" y="2771880"/>
                    <a:ext cx="143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9" name="Ink 118">
                    <a:extLst>
                      <a:ext uri="{FF2B5EF4-FFF2-40B4-BE49-F238E27FC236}">
                        <a16:creationId xmlns:a16="http://schemas.microsoft.com/office/drawing/2014/main" id="{B9D3EC04-7756-0D89-6DBF-1ABE1FEAD00A}"/>
                      </a:ext>
                    </a:extLst>
                  </p14:cNvPr>
                  <p14:cNvContentPartPr/>
                  <p14:nvPr/>
                </p14:nvContentPartPr>
                <p14:xfrm>
                  <a:off x="9486720" y="2819400"/>
                  <a:ext cx="46080" cy="46440"/>
                </p14:xfrm>
              </p:contentPart>
            </mc:Choice>
            <mc:Fallback xmlns="">
              <p:pic>
                <p:nvPicPr>
                  <p:cNvPr id="119" name="Ink 118">
                    <a:extLst>
                      <a:ext uri="{FF2B5EF4-FFF2-40B4-BE49-F238E27FC236}">
                        <a16:creationId xmlns:a16="http://schemas.microsoft.com/office/drawing/2014/main" id="{B9D3EC04-7756-0D89-6DBF-1ABE1FEAD00A}"/>
                      </a:ext>
                    </a:extLst>
                  </p:cNvPr>
                  <p:cNvPicPr/>
                  <p:nvPr/>
                </p:nvPicPr>
                <p:blipFill>
                  <a:blip r:embed="rId119"/>
                  <a:stretch>
                    <a:fillRect/>
                  </a:stretch>
                </p:blipFill>
                <p:spPr>
                  <a:xfrm>
                    <a:off x="9424080" y="2756400"/>
                    <a:ext cx="171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0" name="Ink 119">
                    <a:extLst>
                      <a:ext uri="{FF2B5EF4-FFF2-40B4-BE49-F238E27FC236}">
                        <a16:creationId xmlns:a16="http://schemas.microsoft.com/office/drawing/2014/main" id="{EE45888B-382E-3EAE-2EBD-B8B82EDDC96F}"/>
                      </a:ext>
                    </a:extLst>
                  </p14:cNvPr>
                  <p14:cNvContentPartPr/>
                  <p14:nvPr/>
                </p14:nvContentPartPr>
                <p14:xfrm>
                  <a:off x="9448560" y="2895360"/>
                  <a:ext cx="360" cy="360"/>
                </p14:xfrm>
              </p:contentPart>
            </mc:Choice>
            <mc:Fallback xmlns="">
              <p:pic>
                <p:nvPicPr>
                  <p:cNvPr id="120" name="Ink 119">
                    <a:extLst>
                      <a:ext uri="{FF2B5EF4-FFF2-40B4-BE49-F238E27FC236}">
                        <a16:creationId xmlns:a16="http://schemas.microsoft.com/office/drawing/2014/main" id="{EE45888B-382E-3EAE-2EBD-B8B82EDDC96F}"/>
                      </a:ext>
                    </a:extLst>
                  </p:cNvPr>
                  <p:cNvPicPr/>
                  <p:nvPr/>
                </p:nvPicPr>
                <p:blipFill>
                  <a:blip r:embed="rId121"/>
                  <a:stretch>
                    <a:fillRect/>
                  </a:stretch>
                </p:blipFill>
                <p:spPr>
                  <a:xfrm>
                    <a:off x="9385560" y="2832720"/>
                    <a:ext cx="126000" cy="1260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22">
            <p14:nvContentPartPr>
              <p14:cNvPr id="124" name="Ink 123">
                <a:extLst>
                  <a:ext uri="{FF2B5EF4-FFF2-40B4-BE49-F238E27FC236}">
                    <a16:creationId xmlns:a16="http://schemas.microsoft.com/office/drawing/2014/main" id="{509BE405-F3F3-EF5A-6E25-54516D82B0EB}"/>
                  </a:ext>
                </a:extLst>
              </p14:cNvPr>
              <p14:cNvContentPartPr/>
              <p14:nvPr/>
            </p14:nvContentPartPr>
            <p14:xfrm>
              <a:off x="1955580" y="5778940"/>
              <a:ext cx="259920" cy="172800"/>
            </p14:xfrm>
          </p:contentPart>
        </mc:Choice>
        <mc:Fallback xmlns="">
          <p:pic>
            <p:nvPicPr>
              <p:cNvPr id="124" name="Ink 123">
                <a:extLst>
                  <a:ext uri="{FF2B5EF4-FFF2-40B4-BE49-F238E27FC236}">
                    <a16:creationId xmlns:a16="http://schemas.microsoft.com/office/drawing/2014/main" id="{509BE405-F3F3-EF5A-6E25-54516D82B0EB}"/>
                  </a:ext>
                </a:extLst>
              </p:cNvPr>
              <p:cNvPicPr/>
              <p:nvPr/>
            </p:nvPicPr>
            <p:blipFill>
              <a:blip r:embed="rId123"/>
              <a:stretch>
                <a:fillRect/>
              </a:stretch>
            </p:blipFill>
            <p:spPr>
              <a:xfrm>
                <a:off x="1892940" y="5716300"/>
                <a:ext cx="3855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5" name="Ink 124">
                <a:extLst>
                  <a:ext uri="{FF2B5EF4-FFF2-40B4-BE49-F238E27FC236}">
                    <a16:creationId xmlns:a16="http://schemas.microsoft.com/office/drawing/2014/main" id="{907756F1-9712-DCD4-3A0C-EC8D981310FE}"/>
                  </a:ext>
                </a:extLst>
              </p14:cNvPr>
              <p14:cNvContentPartPr/>
              <p14:nvPr/>
            </p14:nvContentPartPr>
            <p14:xfrm>
              <a:off x="4165620" y="5776060"/>
              <a:ext cx="326160" cy="170640"/>
            </p14:xfrm>
          </p:contentPart>
        </mc:Choice>
        <mc:Fallback xmlns="">
          <p:pic>
            <p:nvPicPr>
              <p:cNvPr id="125" name="Ink 124">
                <a:extLst>
                  <a:ext uri="{FF2B5EF4-FFF2-40B4-BE49-F238E27FC236}">
                    <a16:creationId xmlns:a16="http://schemas.microsoft.com/office/drawing/2014/main" id="{907756F1-9712-DCD4-3A0C-EC8D981310FE}"/>
                  </a:ext>
                </a:extLst>
              </p:cNvPr>
              <p:cNvPicPr/>
              <p:nvPr/>
            </p:nvPicPr>
            <p:blipFill>
              <a:blip r:embed="rId125"/>
              <a:stretch>
                <a:fillRect/>
              </a:stretch>
            </p:blipFill>
            <p:spPr>
              <a:xfrm>
                <a:off x="4102620" y="5713420"/>
                <a:ext cx="4518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8" name="Ink 127">
                <a:extLst>
                  <a:ext uri="{FF2B5EF4-FFF2-40B4-BE49-F238E27FC236}">
                    <a16:creationId xmlns:a16="http://schemas.microsoft.com/office/drawing/2014/main" id="{4CA2E2EA-89FC-D527-315A-BA23F2DBE3C0}"/>
                  </a:ext>
                </a:extLst>
              </p14:cNvPr>
              <p14:cNvContentPartPr/>
              <p14:nvPr/>
            </p14:nvContentPartPr>
            <p14:xfrm>
              <a:off x="9308940" y="4785700"/>
              <a:ext cx="360" cy="2520"/>
            </p14:xfrm>
          </p:contentPart>
        </mc:Choice>
        <mc:Fallback xmlns="">
          <p:pic>
            <p:nvPicPr>
              <p:cNvPr id="128" name="Ink 127">
                <a:extLst>
                  <a:ext uri="{FF2B5EF4-FFF2-40B4-BE49-F238E27FC236}">
                    <a16:creationId xmlns:a16="http://schemas.microsoft.com/office/drawing/2014/main" id="{4CA2E2EA-89FC-D527-315A-BA23F2DBE3C0}"/>
                  </a:ext>
                </a:extLst>
              </p:cNvPr>
              <p:cNvPicPr/>
              <p:nvPr/>
            </p:nvPicPr>
            <p:blipFill>
              <a:blip r:embed="rId127"/>
              <a:stretch>
                <a:fillRect/>
              </a:stretch>
            </p:blipFill>
            <p:spPr>
              <a:xfrm>
                <a:off x="9272940" y="4749700"/>
                <a:ext cx="72000" cy="74160"/>
              </a:xfrm>
              <a:prstGeom prst="rect">
                <a:avLst/>
              </a:prstGeom>
            </p:spPr>
          </p:pic>
        </mc:Fallback>
      </mc:AlternateContent>
      <p:grpSp>
        <p:nvGrpSpPr>
          <p:cNvPr id="138" name="Group 137">
            <a:extLst>
              <a:ext uri="{FF2B5EF4-FFF2-40B4-BE49-F238E27FC236}">
                <a16:creationId xmlns:a16="http://schemas.microsoft.com/office/drawing/2014/main" id="{FC119448-0104-EACF-1136-74260FC6650C}"/>
              </a:ext>
            </a:extLst>
          </p:cNvPr>
          <p:cNvGrpSpPr/>
          <p:nvPr/>
        </p:nvGrpSpPr>
        <p:grpSpPr>
          <a:xfrm>
            <a:off x="8093344" y="4485070"/>
            <a:ext cx="1571347" cy="625872"/>
            <a:chOff x="8093344" y="4485070"/>
            <a:chExt cx="1571347" cy="625872"/>
          </a:xfrm>
        </p:grpSpPr>
        <p:pic>
          <p:nvPicPr>
            <p:cNvPr id="112" name="Picture 111">
              <a:extLst>
                <a:ext uri="{FF2B5EF4-FFF2-40B4-BE49-F238E27FC236}">
                  <a16:creationId xmlns:a16="http://schemas.microsoft.com/office/drawing/2014/main" id="{E8AF1F57-71FC-772D-6A6A-EC9C8E02EB00}"/>
                </a:ext>
              </a:extLst>
            </p:cNvPr>
            <p:cNvPicPr>
              <a:picLocks noChangeAspect="1"/>
            </p:cNvPicPr>
            <p:nvPr/>
          </p:nvPicPr>
          <p:blipFill rotWithShape="1">
            <a:blip r:embed="rId128"/>
            <a:srcRect l="40133" t="34100" r="9214" b="56774"/>
            <a:stretch/>
          </p:blipFill>
          <p:spPr>
            <a:xfrm>
              <a:off x="8093344" y="4485070"/>
              <a:ext cx="1571347" cy="625872"/>
            </a:xfrm>
            <a:prstGeom prst="rect">
              <a:avLst/>
            </a:prstGeom>
          </p:spPr>
        </p:pic>
        <mc:AlternateContent xmlns:mc="http://schemas.openxmlformats.org/markup-compatibility/2006" xmlns:p14="http://schemas.microsoft.com/office/powerpoint/2010/main">
          <mc:Choice Requires="p14">
            <p:contentPart p14:bwMode="auto" r:id="rId129">
              <p14:nvContentPartPr>
                <p14:cNvPr id="129" name="Ink 128">
                  <a:extLst>
                    <a:ext uri="{FF2B5EF4-FFF2-40B4-BE49-F238E27FC236}">
                      <a16:creationId xmlns:a16="http://schemas.microsoft.com/office/drawing/2014/main" id="{FC08EFF2-06B2-49C9-9357-9ABBDC43BDE1}"/>
                    </a:ext>
                  </a:extLst>
                </p14:cNvPr>
                <p14:cNvContentPartPr/>
                <p14:nvPr/>
              </p14:nvContentPartPr>
              <p14:xfrm>
                <a:off x="9308940" y="4674820"/>
                <a:ext cx="127800" cy="161280"/>
              </p14:xfrm>
            </p:contentPart>
          </mc:Choice>
          <mc:Fallback xmlns="">
            <p:pic>
              <p:nvPicPr>
                <p:cNvPr id="129" name="Ink 128">
                  <a:extLst>
                    <a:ext uri="{FF2B5EF4-FFF2-40B4-BE49-F238E27FC236}">
                      <a16:creationId xmlns:a16="http://schemas.microsoft.com/office/drawing/2014/main" id="{FC08EFF2-06B2-49C9-9357-9ABBDC43BDE1}"/>
                    </a:ext>
                  </a:extLst>
                </p:cNvPr>
                <p:cNvPicPr/>
                <p:nvPr/>
              </p:nvPicPr>
              <p:blipFill>
                <a:blip r:embed="rId130"/>
                <a:stretch>
                  <a:fillRect/>
                </a:stretch>
              </p:blipFill>
              <p:spPr>
                <a:xfrm>
                  <a:off x="9272940" y="4638820"/>
                  <a:ext cx="199440" cy="23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31" name="Ink 130">
                <a:extLst>
                  <a:ext uri="{FF2B5EF4-FFF2-40B4-BE49-F238E27FC236}">
                    <a16:creationId xmlns:a16="http://schemas.microsoft.com/office/drawing/2014/main" id="{43265F5E-A5BD-7914-1101-0AA1CDEC8445}"/>
                  </a:ext>
                </a:extLst>
              </p14:cNvPr>
              <p14:cNvContentPartPr/>
              <p14:nvPr/>
            </p14:nvContentPartPr>
            <p14:xfrm>
              <a:off x="6864180" y="6158740"/>
              <a:ext cx="57600" cy="100440"/>
            </p14:xfrm>
          </p:contentPart>
        </mc:Choice>
        <mc:Fallback xmlns="">
          <p:pic>
            <p:nvPicPr>
              <p:cNvPr id="131" name="Ink 130">
                <a:extLst>
                  <a:ext uri="{FF2B5EF4-FFF2-40B4-BE49-F238E27FC236}">
                    <a16:creationId xmlns:a16="http://schemas.microsoft.com/office/drawing/2014/main" id="{43265F5E-A5BD-7914-1101-0AA1CDEC8445}"/>
                  </a:ext>
                </a:extLst>
              </p:cNvPr>
              <p:cNvPicPr/>
              <p:nvPr/>
            </p:nvPicPr>
            <p:blipFill>
              <a:blip r:embed="rId132"/>
              <a:stretch>
                <a:fillRect/>
              </a:stretch>
            </p:blipFill>
            <p:spPr>
              <a:xfrm>
                <a:off x="6828180" y="6123100"/>
                <a:ext cx="129240" cy="172080"/>
              </a:xfrm>
              <a:prstGeom prst="rect">
                <a:avLst/>
              </a:prstGeom>
            </p:spPr>
          </p:pic>
        </mc:Fallback>
      </mc:AlternateContent>
      <p:grpSp>
        <p:nvGrpSpPr>
          <p:cNvPr id="140" name="Group 139">
            <a:extLst>
              <a:ext uri="{FF2B5EF4-FFF2-40B4-BE49-F238E27FC236}">
                <a16:creationId xmlns:a16="http://schemas.microsoft.com/office/drawing/2014/main" id="{C26BA601-2B7E-B1A5-CA1D-14B809F574E3}"/>
              </a:ext>
            </a:extLst>
          </p:cNvPr>
          <p:cNvGrpSpPr/>
          <p:nvPr/>
        </p:nvGrpSpPr>
        <p:grpSpPr>
          <a:xfrm>
            <a:off x="5802057" y="5725336"/>
            <a:ext cx="1835245" cy="734761"/>
            <a:chOff x="5802057" y="5725336"/>
            <a:chExt cx="1835245" cy="734761"/>
          </a:xfrm>
        </p:grpSpPr>
        <p:pic>
          <p:nvPicPr>
            <p:cNvPr id="110" name="Picture 109">
              <a:extLst>
                <a:ext uri="{FF2B5EF4-FFF2-40B4-BE49-F238E27FC236}">
                  <a16:creationId xmlns:a16="http://schemas.microsoft.com/office/drawing/2014/main" id="{A9702DE6-19D9-E622-DF7F-58115E643684}"/>
                </a:ext>
              </a:extLst>
            </p:cNvPr>
            <p:cNvPicPr>
              <a:picLocks noChangeAspect="1"/>
            </p:cNvPicPr>
            <p:nvPr/>
          </p:nvPicPr>
          <p:blipFill rotWithShape="1">
            <a:blip r:embed="rId133"/>
            <a:srcRect l="41890" t="32442" r="30402" b="62540"/>
            <a:stretch/>
          </p:blipFill>
          <p:spPr>
            <a:xfrm>
              <a:off x="5802057" y="5725336"/>
              <a:ext cx="1835245" cy="734761"/>
            </a:xfrm>
            <a:prstGeom prst="rect">
              <a:avLst/>
            </a:prstGeom>
          </p:spPr>
        </p:pic>
        <p:grpSp>
          <p:nvGrpSpPr>
            <p:cNvPr id="134" name="Group 133">
              <a:extLst>
                <a:ext uri="{FF2B5EF4-FFF2-40B4-BE49-F238E27FC236}">
                  <a16:creationId xmlns:a16="http://schemas.microsoft.com/office/drawing/2014/main" id="{47FE8985-0E01-4C44-A11A-85B39D214D78}"/>
                </a:ext>
              </a:extLst>
            </p:cNvPr>
            <p:cNvGrpSpPr/>
            <p:nvPr/>
          </p:nvGrpSpPr>
          <p:grpSpPr>
            <a:xfrm>
              <a:off x="6921780" y="6047796"/>
              <a:ext cx="117000" cy="187200"/>
              <a:chOff x="6921420" y="6053620"/>
              <a:chExt cx="117000" cy="187200"/>
            </a:xfrm>
          </p:grpSpPr>
          <mc:AlternateContent xmlns:mc="http://schemas.openxmlformats.org/markup-compatibility/2006" xmlns:p14="http://schemas.microsoft.com/office/powerpoint/2010/main">
            <mc:Choice Requires="p14">
              <p:contentPart p14:bwMode="auto" r:id="rId134">
                <p14:nvContentPartPr>
                  <p14:cNvPr id="132" name="Ink 131">
                    <a:extLst>
                      <a:ext uri="{FF2B5EF4-FFF2-40B4-BE49-F238E27FC236}">
                        <a16:creationId xmlns:a16="http://schemas.microsoft.com/office/drawing/2014/main" id="{A0F2C640-2F37-3A68-DAC2-CCCF57D40510}"/>
                      </a:ext>
                    </a:extLst>
                  </p14:cNvPr>
                  <p14:cNvContentPartPr/>
                  <p14:nvPr/>
                </p14:nvContentPartPr>
                <p14:xfrm>
                  <a:off x="6977580" y="6053620"/>
                  <a:ext cx="60840" cy="187200"/>
                </p14:xfrm>
              </p:contentPart>
            </mc:Choice>
            <mc:Fallback xmlns="">
              <p:pic>
                <p:nvPicPr>
                  <p:cNvPr id="132" name="Ink 131">
                    <a:extLst>
                      <a:ext uri="{FF2B5EF4-FFF2-40B4-BE49-F238E27FC236}">
                        <a16:creationId xmlns:a16="http://schemas.microsoft.com/office/drawing/2014/main" id="{A0F2C640-2F37-3A68-DAC2-CCCF57D40510}"/>
                      </a:ext>
                    </a:extLst>
                  </p:cNvPr>
                  <p:cNvPicPr/>
                  <p:nvPr/>
                </p:nvPicPr>
                <p:blipFill>
                  <a:blip r:embed="rId135"/>
                  <a:stretch>
                    <a:fillRect/>
                  </a:stretch>
                </p:blipFill>
                <p:spPr>
                  <a:xfrm>
                    <a:off x="6941940" y="6017620"/>
                    <a:ext cx="1324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3" name="Ink 132">
                    <a:extLst>
                      <a:ext uri="{FF2B5EF4-FFF2-40B4-BE49-F238E27FC236}">
                        <a16:creationId xmlns:a16="http://schemas.microsoft.com/office/drawing/2014/main" id="{9541441A-4902-0526-EB5D-B4ED9773B2FD}"/>
                      </a:ext>
                    </a:extLst>
                  </p14:cNvPr>
                  <p14:cNvContentPartPr/>
                  <p14:nvPr/>
                </p14:nvContentPartPr>
                <p14:xfrm>
                  <a:off x="6921420" y="6121300"/>
                  <a:ext cx="360" cy="360"/>
                </p14:xfrm>
              </p:contentPart>
            </mc:Choice>
            <mc:Fallback xmlns="">
              <p:pic>
                <p:nvPicPr>
                  <p:cNvPr id="133" name="Ink 132">
                    <a:extLst>
                      <a:ext uri="{FF2B5EF4-FFF2-40B4-BE49-F238E27FC236}">
                        <a16:creationId xmlns:a16="http://schemas.microsoft.com/office/drawing/2014/main" id="{9541441A-4902-0526-EB5D-B4ED9773B2FD}"/>
                      </a:ext>
                    </a:extLst>
                  </p:cNvPr>
                  <p:cNvPicPr/>
                  <p:nvPr/>
                </p:nvPicPr>
                <p:blipFill>
                  <a:blip r:embed="rId137"/>
                  <a:stretch>
                    <a:fillRect/>
                  </a:stretch>
                </p:blipFill>
                <p:spPr>
                  <a:xfrm>
                    <a:off x="6885420" y="6085660"/>
                    <a:ext cx="72000" cy="720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38">
            <p14:nvContentPartPr>
              <p14:cNvPr id="135" name="Ink 134">
                <a:extLst>
                  <a:ext uri="{FF2B5EF4-FFF2-40B4-BE49-F238E27FC236}">
                    <a16:creationId xmlns:a16="http://schemas.microsoft.com/office/drawing/2014/main" id="{B026B320-1FB4-02C6-C5AF-07429E7EC041}"/>
                  </a:ext>
                </a:extLst>
              </p14:cNvPr>
              <p14:cNvContentPartPr/>
              <p14:nvPr/>
            </p14:nvContentPartPr>
            <p14:xfrm>
              <a:off x="6934020" y="6108340"/>
              <a:ext cx="360" cy="360"/>
            </p14:xfrm>
          </p:contentPart>
        </mc:Choice>
        <mc:Fallback xmlns="">
          <p:pic>
            <p:nvPicPr>
              <p:cNvPr id="135" name="Ink 134">
                <a:extLst>
                  <a:ext uri="{FF2B5EF4-FFF2-40B4-BE49-F238E27FC236}">
                    <a16:creationId xmlns:a16="http://schemas.microsoft.com/office/drawing/2014/main" id="{B026B320-1FB4-02C6-C5AF-07429E7EC041}"/>
                  </a:ext>
                </a:extLst>
              </p:cNvPr>
              <p:cNvPicPr/>
              <p:nvPr/>
            </p:nvPicPr>
            <p:blipFill>
              <a:blip r:embed="rId137"/>
              <a:stretch>
                <a:fillRect/>
              </a:stretch>
            </p:blipFill>
            <p:spPr>
              <a:xfrm>
                <a:off x="6898380" y="60727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9" name="Ink 138">
                <a:extLst>
                  <a:ext uri="{FF2B5EF4-FFF2-40B4-BE49-F238E27FC236}">
                    <a16:creationId xmlns:a16="http://schemas.microsoft.com/office/drawing/2014/main" id="{E5AD04D2-2291-EA3B-3800-9F447BD4CFA7}"/>
                  </a:ext>
                </a:extLst>
              </p14:cNvPr>
              <p14:cNvContentPartPr/>
              <p14:nvPr/>
            </p14:nvContentPartPr>
            <p14:xfrm>
              <a:off x="6949320" y="6229232"/>
              <a:ext cx="360" cy="360"/>
            </p14:xfrm>
          </p:contentPart>
        </mc:Choice>
        <mc:Fallback xmlns="">
          <p:pic>
            <p:nvPicPr>
              <p:cNvPr id="139" name="Ink 138">
                <a:extLst>
                  <a:ext uri="{FF2B5EF4-FFF2-40B4-BE49-F238E27FC236}">
                    <a16:creationId xmlns:a16="http://schemas.microsoft.com/office/drawing/2014/main" id="{E5AD04D2-2291-EA3B-3800-9F447BD4CFA7}"/>
                  </a:ext>
                </a:extLst>
              </p:cNvPr>
              <p:cNvPicPr/>
              <p:nvPr/>
            </p:nvPicPr>
            <p:blipFill>
              <a:blip r:embed="rId137"/>
              <a:stretch>
                <a:fillRect/>
              </a:stretch>
            </p:blipFill>
            <p:spPr>
              <a:xfrm>
                <a:off x="6913680" y="6193592"/>
                <a:ext cx="72000" cy="72000"/>
              </a:xfrm>
              <a:prstGeom prst="rect">
                <a:avLst/>
              </a:prstGeom>
            </p:spPr>
          </p:pic>
        </mc:Fallback>
      </mc:AlternateContent>
    </p:spTree>
    <p:extLst>
      <p:ext uri="{BB962C8B-B14F-4D97-AF65-F5344CB8AC3E}">
        <p14:creationId xmlns:p14="http://schemas.microsoft.com/office/powerpoint/2010/main" val="3303676243"/>
      </p:ext>
    </p:extLst>
  </p:cSld>
  <p:clrMapOvr>
    <a:masterClrMapping/>
  </p:clrMapOvr>
  <mc:AlternateContent xmlns:mc="http://schemas.openxmlformats.org/markup-compatibility/2006" xmlns:p14="http://schemas.microsoft.com/office/powerpoint/2010/main">
    <mc:Choice Requires="p14">
      <p:transition spd="slow" p14:dur="17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763C26-A5C1-D108-8528-B116A07685DE}"/>
              </a:ext>
            </a:extLst>
          </p:cNvPr>
          <p:cNvSpPr txBox="1">
            <a:spLocks/>
          </p:cNvSpPr>
          <p:nvPr/>
        </p:nvSpPr>
        <p:spPr>
          <a:xfrm>
            <a:off x="1316228" y="107950"/>
            <a:ext cx="8471216" cy="57785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a:solidFill>
                  <a:schemeClr val="tx1"/>
                </a:solidFill>
                <a:latin typeface="Berlin Sans FB" panose="020E0602020502020306" pitchFamily="34" charset="0"/>
              </a:rPr>
              <a:t>Types of </a:t>
            </a:r>
            <a:r>
              <a:rPr lang="en-US" u="sng" dirty="0" err="1">
                <a:solidFill>
                  <a:schemeClr val="tx1"/>
                </a:solidFill>
                <a:latin typeface="Berlin Sans FB" panose="020E0602020502020306" pitchFamily="34" charset="0"/>
              </a:rPr>
              <a:t>HSRP</a:t>
            </a:r>
            <a:endParaRPr lang="en-US" sz="3200" u="sng"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DFCA208E-ACBC-256C-A421-1BEE05B0C1D7}"/>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B752F55-D6B4-ECDB-B63D-F567AB2D7660}"/>
                  </a:ext>
                </a:extLst>
              </p14:cNvPr>
              <p14:cNvContentPartPr/>
              <p14:nvPr/>
            </p14:nvContentPartPr>
            <p14:xfrm>
              <a:off x="1742940" y="-305010"/>
              <a:ext cx="360" cy="360"/>
            </p14:xfrm>
          </p:contentPart>
        </mc:Choice>
        <mc:Fallback xmlns="">
          <p:pic>
            <p:nvPicPr>
              <p:cNvPr id="19" name="Ink 18">
                <a:extLst>
                  <a:ext uri="{FF2B5EF4-FFF2-40B4-BE49-F238E27FC236}">
                    <a16:creationId xmlns:a16="http://schemas.microsoft.com/office/drawing/2014/main" id="{8B752F55-D6B4-ECDB-B63D-F567AB2D7660}"/>
                  </a:ext>
                </a:extLst>
              </p:cNvPr>
              <p:cNvPicPr/>
              <p:nvPr/>
            </p:nvPicPr>
            <p:blipFill>
              <a:blip r:embed="rId3"/>
              <a:stretch>
                <a:fillRect/>
              </a:stretch>
            </p:blipFill>
            <p:spPr>
              <a:xfrm>
                <a:off x="1724940" y="-413010"/>
                <a:ext cx="36000" cy="216000"/>
              </a:xfrm>
              <a:prstGeom prst="rect">
                <a:avLst/>
              </a:prstGeom>
            </p:spPr>
          </p:pic>
        </mc:Fallback>
      </mc:AlternateContent>
      <p:sp>
        <p:nvSpPr>
          <p:cNvPr id="27" name="TextBox 26">
            <a:extLst>
              <a:ext uri="{FF2B5EF4-FFF2-40B4-BE49-F238E27FC236}">
                <a16:creationId xmlns:a16="http://schemas.microsoft.com/office/drawing/2014/main" id="{239A5E45-2EF8-E038-CD1A-ADE793D126E9}"/>
              </a:ext>
            </a:extLst>
          </p:cNvPr>
          <p:cNvSpPr txBox="1"/>
          <p:nvPr/>
        </p:nvSpPr>
        <p:spPr>
          <a:xfrm>
            <a:off x="368302" y="1233708"/>
            <a:ext cx="9118595" cy="4401205"/>
          </a:xfrm>
          <a:prstGeom prst="rect">
            <a:avLst/>
          </a:prstGeom>
          <a:noFill/>
        </p:spPr>
        <p:txBody>
          <a:bodyPr wrap="square" rtlCol="0">
            <a:spAutoFit/>
          </a:bodyPr>
          <a:lstStyle/>
          <a:p>
            <a:pPr algn="just">
              <a:spcBef>
                <a:spcPts val="0"/>
              </a:spcBef>
              <a:spcAft>
                <a:spcPts val="0"/>
              </a:spcAft>
            </a:pPr>
            <a:r>
              <a:rPr lang="en-US" sz="2000" dirty="0">
                <a:solidFill>
                  <a:srgbClr val="0E101A"/>
                </a:solidFill>
                <a:effectLst/>
              </a:rPr>
              <a:t>There are different types of </a:t>
            </a:r>
            <a:r>
              <a:rPr lang="en-US" sz="2000" dirty="0" err="1">
                <a:solidFill>
                  <a:srgbClr val="0E101A"/>
                </a:solidFill>
                <a:effectLst/>
              </a:rPr>
              <a:t>HSRPs</a:t>
            </a:r>
            <a:r>
              <a:rPr lang="en-US" sz="2000" dirty="0">
                <a:solidFill>
                  <a:srgbClr val="0E101A"/>
                </a:solidFill>
                <a:effectLst/>
              </a:rPr>
              <a:t> used by </a:t>
            </a:r>
            <a:r>
              <a:rPr lang="en-US" sz="2000" b="1" dirty="0">
                <a:solidFill>
                  <a:srgbClr val="0E101A"/>
                </a:solidFill>
                <a:effectLst/>
              </a:rPr>
              <a:t>the GOVERNMENT OF INDIA </a:t>
            </a:r>
            <a:r>
              <a:rPr lang="en-US" sz="2000" dirty="0">
                <a:solidFill>
                  <a:srgbClr val="0E101A"/>
                </a:solidFill>
                <a:effectLst/>
              </a:rPr>
              <a:t>that helps the camera to identify which type of vehicle category that vehicle belongs to.</a:t>
            </a:r>
          </a:p>
          <a:p>
            <a:pPr algn="just">
              <a:spcBef>
                <a:spcPts val="0"/>
              </a:spcBef>
              <a:spcAft>
                <a:spcPts val="0"/>
              </a:spcAft>
            </a:pPr>
            <a:r>
              <a:rPr lang="en-US" sz="2000" b="1" dirty="0">
                <a:solidFill>
                  <a:srgbClr val="0E101A"/>
                </a:solidFill>
                <a:effectLst/>
              </a:rPr>
              <a:t> 	For </a:t>
            </a:r>
            <a:r>
              <a:rPr lang="en-US" sz="2000" b="1" dirty="0" err="1">
                <a:solidFill>
                  <a:srgbClr val="0E101A"/>
                </a:solidFill>
                <a:effectLst/>
              </a:rPr>
              <a:t>eg</a:t>
            </a:r>
            <a:endParaRPr lang="en-US" sz="2000" dirty="0">
              <a:solidFill>
                <a:srgbClr val="0E101A"/>
              </a:solidFill>
              <a:effectLst/>
            </a:endParaRPr>
          </a:p>
          <a:p>
            <a:pPr algn="just">
              <a:spcBef>
                <a:spcPts val="0"/>
              </a:spcBef>
              <a:spcAft>
                <a:spcPts val="0"/>
              </a:spcAft>
            </a:pPr>
            <a:r>
              <a:rPr lang="en-US" sz="2000" b="1" dirty="0">
                <a:solidFill>
                  <a:srgbClr val="0E101A"/>
                </a:solidFill>
                <a:effectLst/>
              </a:rPr>
              <a:t> 		</a:t>
            </a:r>
            <a:r>
              <a:rPr lang="en-US" sz="2000" dirty="0">
                <a:solidFill>
                  <a:srgbClr val="0E101A"/>
                </a:solidFill>
                <a:effectLst/>
              </a:rPr>
              <a:t>Sky blue color denotes that the vehicle is embassy vehicle i.e. that is internationally registered, in the same way, the red color denotes the vehicle of </a:t>
            </a:r>
            <a:r>
              <a:rPr lang="en-US" sz="2000" i="1" dirty="0">
                <a:solidFill>
                  <a:srgbClr val="0E101A"/>
                </a:solidFill>
                <a:effectLst/>
              </a:rPr>
              <a:t>the President of INDIA &amp; state governors.</a:t>
            </a:r>
            <a:r>
              <a:rPr lang="en-US" sz="2000" dirty="0">
                <a:solidFill>
                  <a:srgbClr val="0E101A"/>
                </a:solidFill>
                <a:effectLst/>
              </a:rPr>
              <a:t> So, different colors denoted different meanings and that tells the traffic authorities that the challan will be made or not, etc.</a:t>
            </a:r>
          </a:p>
          <a:p>
            <a:pPr algn="just">
              <a:spcBef>
                <a:spcPts val="0"/>
              </a:spcBef>
              <a:spcAft>
                <a:spcPts val="0"/>
              </a:spcAft>
            </a:pPr>
            <a:endParaRPr lang="en-US" sz="2000" dirty="0">
              <a:solidFill>
                <a:srgbClr val="0E101A"/>
              </a:solidFill>
              <a:effectLst/>
            </a:endParaRPr>
          </a:p>
          <a:p>
            <a:pPr algn="just">
              <a:spcBef>
                <a:spcPts val="0"/>
              </a:spcBef>
              <a:spcAft>
                <a:spcPts val="0"/>
              </a:spcAft>
            </a:pPr>
            <a:r>
              <a:rPr lang="en-US" sz="2000" dirty="0">
                <a:solidFill>
                  <a:srgbClr val="0E101A"/>
                </a:solidFill>
                <a:effectLst/>
              </a:rPr>
              <a:t>This is not only good for traffic officers but also it is helpful for us as well if we know deeply about these things then we can directly tell which type of registration is done for that particular vehicle and makes us more aware if we are travelling for long distances.</a:t>
            </a:r>
          </a:p>
        </p:txBody>
      </p:sp>
    </p:spTree>
    <p:extLst>
      <p:ext uri="{BB962C8B-B14F-4D97-AF65-F5344CB8AC3E}">
        <p14:creationId xmlns:p14="http://schemas.microsoft.com/office/powerpoint/2010/main" val="2539654939"/>
      </p:ext>
    </p:extLst>
  </p:cSld>
  <p:clrMapOvr>
    <a:masterClrMapping/>
  </p:clrMapOvr>
  <mc:AlternateContent xmlns:mc="http://schemas.openxmlformats.org/markup-compatibility/2006" xmlns:p14="http://schemas.microsoft.com/office/powerpoint/2010/main">
    <mc:Choice Requires="p14">
      <p:transition spd="slow" p14:dur="17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8F20511-7791-9253-C8D2-A9EC5606D1F3}"/>
              </a:ext>
            </a:extLst>
          </p:cNvPr>
          <p:cNvSpPr>
            <a:spLocks noGrp="1"/>
          </p:cNvSpPr>
          <p:nvPr>
            <p:ph type="title"/>
          </p:nvPr>
        </p:nvSpPr>
        <p:spPr>
          <a:xfrm>
            <a:off x="1024128" y="-3175"/>
            <a:ext cx="8320169" cy="1499616"/>
          </a:xfrm>
        </p:spPr>
        <p:txBody>
          <a:bodyPr>
            <a:noAutofit/>
          </a:bodyPr>
          <a:lstStyle/>
          <a:p>
            <a:pPr algn="ctr">
              <a:lnSpc>
                <a:spcPct val="100000"/>
              </a:lnSpc>
            </a:pPr>
            <a:r>
              <a:rPr lang="en-US" sz="2800" u="sng" dirty="0">
                <a:solidFill>
                  <a:schemeClr val="tx1"/>
                </a:solidFill>
                <a:latin typeface="Agency FB" panose="020B0503020202020204" pitchFamily="34" charset="0"/>
              </a:rPr>
              <a:t>Graph depicting the number of road accidents reported in the year 2020 </a:t>
            </a:r>
            <a:r>
              <a:rPr lang="en-US" sz="1800" u="sng" dirty="0">
                <a:solidFill>
                  <a:schemeClr val="tx1"/>
                </a:solidFill>
                <a:latin typeface="Agency FB" panose="020B0503020202020204" pitchFamily="34" charset="0"/>
              </a:rPr>
              <a:t>(state wise)</a:t>
            </a:r>
            <a:endParaRPr lang="en-US" sz="2400" u="sng" dirty="0">
              <a:solidFill>
                <a:schemeClr val="tx1"/>
              </a:solidFill>
              <a:latin typeface="Agency FB" panose="020B0503020202020204" pitchFamily="34" charset="0"/>
            </a:endParaRPr>
          </a:p>
        </p:txBody>
      </p:sp>
      <p:graphicFrame>
        <p:nvGraphicFramePr>
          <p:cNvPr id="4" name="Chart 3">
            <a:extLst>
              <a:ext uri="{FF2B5EF4-FFF2-40B4-BE49-F238E27FC236}">
                <a16:creationId xmlns:a16="http://schemas.microsoft.com/office/drawing/2014/main" id="{4BEFEF2E-164D-7531-6D61-4FAC8834730E}"/>
              </a:ext>
            </a:extLst>
          </p:cNvPr>
          <p:cNvGraphicFramePr/>
          <p:nvPr>
            <p:extLst>
              <p:ext uri="{D42A27DB-BD31-4B8C-83A1-F6EECF244321}">
                <p14:modId xmlns:p14="http://schemas.microsoft.com/office/powerpoint/2010/main" val="3957432900"/>
              </p:ext>
            </p:extLst>
          </p:nvPr>
        </p:nvGraphicFramePr>
        <p:xfrm>
          <a:off x="1024128" y="1626616"/>
          <a:ext cx="8320169" cy="3035191"/>
        </p:xfrm>
        <a:graphic>
          <a:graphicData uri="http://schemas.openxmlformats.org/drawingml/2006/chart">
            <c:chart xmlns:c="http://schemas.openxmlformats.org/drawingml/2006/chart" xmlns:r="http://schemas.openxmlformats.org/officeDocument/2006/relationships" r:id="rId2"/>
          </a:graphicData>
        </a:graphic>
      </p:graphicFrame>
      <p:cxnSp>
        <p:nvCxnSpPr>
          <p:cNvPr id="2" name="Straight Connector 1">
            <a:extLst>
              <a:ext uri="{FF2B5EF4-FFF2-40B4-BE49-F238E27FC236}">
                <a16:creationId xmlns:a16="http://schemas.microsoft.com/office/drawing/2014/main" id="{FFEE47C0-55F5-FE25-AE5F-7586710F49F2}"/>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0432143"/>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763C26-A5C1-D108-8528-B116A07685DE}"/>
              </a:ext>
            </a:extLst>
          </p:cNvPr>
          <p:cNvSpPr txBox="1">
            <a:spLocks/>
          </p:cNvSpPr>
          <p:nvPr/>
        </p:nvSpPr>
        <p:spPr>
          <a:xfrm>
            <a:off x="1316228" y="107950"/>
            <a:ext cx="8471216" cy="57785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200" u="sng" dirty="0">
                <a:solidFill>
                  <a:schemeClr val="tx1"/>
                </a:solidFill>
                <a:latin typeface="Berlin Sans FB" panose="020E0602020502020306" pitchFamily="34" charset="0"/>
              </a:rPr>
              <a:t>Briefing of graph &amp; why accidents occur?</a:t>
            </a:r>
            <a:endParaRPr lang="en-US" sz="3200" u="sng"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DFCA208E-ACBC-256C-A421-1BEE05B0C1D7}"/>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B752F55-D6B4-ECDB-B63D-F567AB2D7660}"/>
                  </a:ext>
                </a:extLst>
              </p14:cNvPr>
              <p14:cNvContentPartPr/>
              <p14:nvPr/>
            </p14:nvContentPartPr>
            <p14:xfrm>
              <a:off x="1742940" y="-305010"/>
              <a:ext cx="360" cy="360"/>
            </p14:xfrm>
          </p:contentPart>
        </mc:Choice>
        <mc:Fallback xmlns="">
          <p:pic>
            <p:nvPicPr>
              <p:cNvPr id="19" name="Ink 18">
                <a:extLst>
                  <a:ext uri="{FF2B5EF4-FFF2-40B4-BE49-F238E27FC236}">
                    <a16:creationId xmlns:a16="http://schemas.microsoft.com/office/drawing/2014/main" id="{8B752F55-D6B4-ECDB-B63D-F567AB2D7660}"/>
                  </a:ext>
                </a:extLst>
              </p:cNvPr>
              <p:cNvPicPr/>
              <p:nvPr/>
            </p:nvPicPr>
            <p:blipFill>
              <a:blip r:embed="rId3"/>
              <a:stretch>
                <a:fillRect/>
              </a:stretch>
            </p:blipFill>
            <p:spPr>
              <a:xfrm>
                <a:off x="1724940" y="-413010"/>
                <a:ext cx="36000" cy="216000"/>
              </a:xfrm>
              <a:prstGeom prst="rect">
                <a:avLst/>
              </a:prstGeom>
            </p:spPr>
          </p:pic>
        </mc:Fallback>
      </mc:AlternateContent>
      <p:sp>
        <p:nvSpPr>
          <p:cNvPr id="27" name="TextBox 26">
            <a:extLst>
              <a:ext uri="{FF2B5EF4-FFF2-40B4-BE49-F238E27FC236}">
                <a16:creationId xmlns:a16="http://schemas.microsoft.com/office/drawing/2014/main" id="{239A5E45-2EF8-E038-CD1A-ADE793D126E9}"/>
              </a:ext>
            </a:extLst>
          </p:cNvPr>
          <p:cNvSpPr txBox="1"/>
          <p:nvPr/>
        </p:nvSpPr>
        <p:spPr>
          <a:xfrm>
            <a:off x="368302" y="1233708"/>
            <a:ext cx="9118595" cy="4339650"/>
          </a:xfrm>
          <a:prstGeom prst="rect">
            <a:avLst/>
          </a:prstGeom>
          <a:noFill/>
        </p:spPr>
        <p:txBody>
          <a:bodyPr wrap="square" rtlCol="0">
            <a:spAutoFit/>
          </a:bodyPr>
          <a:lstStyle/>
          <a:p>
            <a:pPr algn="just">
              <a:spcBef>
                <a:spcPts val="0"/>
              </a:spcBef>
              <a:spcAft>
                <a:spcPts val="0"/>
              </a:spcAft>
            </a:pPr>
            <a:r>
              <a:rPr lang="en-US" sz="2000" dirty="0">
                <a:solidFill>
                  <a:srgbClr val="0E101A"/>
                </a:solidFill>
                <a:effectLst/>
              </a:rPr>
              <a:t>The above graph shows that according to the analysis done in 2020 the most accidents occurred in Tamil Nadu approximately 45000 and the least accident occurred in Lakshadweep approximately none.</a:t>
            </a:r>
          </a:p>
          <a:p>
            <a:pPr algn="just">
              <a:spcBef>
                <a:spcPts val="0"/>
              </a:spcBef>
              <a:spcAft>
                <a:spcPts val="0"/>
              </a:spcAft>
            </a:pPr>
            <a:endParaRPr lang="en-US" sz="2000" dirty="0">
              <a:solidFill>
                <a:srgbClr val="0E101A"/>
              </a:solidFill>
              <a:effectLst/>
            </a:endParaRPr>
          </a:p>
          <a:p>
            <a:pPr algn="just">
              <a:spcBef>
                <a:spcPts val="0"/>
              </a:spcBef>
              <a:spcAft>
                <a:spcPts val="0"/>
              </a:spcAft>
            </a:pPr>
            <a:r>
              <a:rPr lang="en-US" sz="2800" b="1" dirty="0">
                <a:solidFill>
                  <a:srgbClr val="0E101A"/>
                </a:solidFill>
                <a:effectLst/>
              </a:rPr>
              <a:t>* </a:t>
            </a:r>
            <a:r>
              <a:rPr lang="en-US" sz="2800" b="1" u="sng" dirty="0">
                <a:solidFill>
                  <a:srgbClr val="0E101A"/>
                </a:solidFill>
                <a:effectLst/>
              </a:rPr>
              <a:t>But do you know why these accidents occur? </a:t>
            </a:r>
          </a:p>
          <a:p>
            <a:pPr algn="just">
              <a:spcBef>
                <a:spcPts val="0"/>
              </a:spcBef>
              <a:spcAft>
                <a:spcPts val="0"/>
              </a:spcAft>
            </a:pPr>
            <a:endParaRPr lang="en-US" sz="2800" b="1" dirty="0">
              <a:solidFill>
                <a:srgbClr val="0E101A"/>
              </a:solidFill>
              <a:effectLst/>
            </a:endParaRPr>
          </a:p>
          <a:p>
            <a:pPr algn="just">
              <a:spcBef>
                <a:spcPts val="0"/>
              </a:spcBef>
              <a:spcAft>
                <a:spcPts val="0"/>
              </a:spcAft>
            </a:pPr>
            <a:r>
              <a:rPr lang="en-US" sz="2000" dirty="0">
                <a:solidFill>
                  <a:srgbClr val="0E101A"/>
                </a:solidFill>
                <a:effectLst/>
              </a:rPr>
              <a:t>These accidents were due to the following reasons:-</a:t>
            </a:r>
          </a:p>
          <a:p>
            <a:pPr algn="just">
              <a:spcBef>
                <a:spcPts val="0"/>
              </a:spcBef>
              <a:spcAft>
                <a:spcPts val="0"/>
              </a:spcAft>
            </a:pPr>
            <a:r>
              <a:rPr lang="en-US" sz="2000" dirty="0">
                <a:solidFill>
                  <a:srgbClr val="0E101A"/>
                </a:solidFill>
                <a:effectLst/>
              </a:rPr>
              <a:t>1)Due to over-speeding.</a:t>
            </a:r>
          </a:p>
          <a:p>
            <a:pPr algn="just">
              <a:spcBef>
                <a:spcPts val="0"/>
              </a:spcBef>
              <a:spcAft>
                <a:spcPts val="0"/>
              </a:spcAft>
            </a:pPr>
            <a:r>
              <a:rPr lang="en-US" sz="2000" dirty="0">
                <a:solidFill>
                  <a:srgbClr val="0E101A"/>
                </a:solidFill>
                <a:effectLst/>
              </a:rPr>
              <a:t>2)Due to a Lack of safety measures.</a:t>
            </a:r>
          </a:p>
          <a:p>
            <a:pPr algn="just">
              <a:spcBef>
                <a:spcPts val="0"/>
              </a:spcBef>
              <a:spcAft>
                <a:spcPts val="0"/>
              </a:spcAft>
            </a:pPr>
            <a:r>
              <a:rPr lang="en-US" sz="2000" dirty="0">
                <a:solidFill>
                  <a:srgbClr val="0E101A"/>
                </a:solidFill>
                <a:effectLst/>
              </a:rPr>
              <a:t>3)Poor visibility.</a:t>
            </a:r>
          </a:p>
          <a:p>
            <a:pPr algn="just">
              <a:spcBef>
                <a:spcPts val="0"/>
              </a:spcBef>
              <a:spcAft>
                <a:spcPts val="0"/>
              </a:spcAft>
            </a:pPr>
            <a:r>
              <a:rPr lang="en-US" sz="2000" dirty="0">
                <a:solidFill>
                  <a:srgbClr val="0E101A"/>
                </a:solidFill>
                <a:effectLst/>
              </a:rPr>
              <a:t>4)Underage driving.</a:t>
            </a:r>
          </a:p>
          <a:p>
            <a:pPr algn="just">
              <a:spcBef>
                <a:spcPts val="0"/>
              </a:spcBef>
              <a:spcAft>
                <a:spcPts val="0"/>
              </a:spcAft>
            </a:pPr>
            <a:r>
              <a:rPr lang="en-US" sz="2000" dirty="0">
                <a:solidFill>
                  <a:srgbClr val="0E101A"/>
                </a:solidFill>
                <a:effectLst/>
              </a:rPr>
              <a:t>5)Red light violations.</a:t>
            </a:r>
          </a:p>
          <a:p>
            <a:pPr algn="just">
              <a:spcBef>
                <a:spcPts val="0"/>
              </a:spcBef>
              <a:spcAft>
                <a:spcPts val="0"/>
              </a:spcAft>
            </a:pPr>
            <a:r>
              <a:rPr lang="en-US" sz="2000" dirty="0">
                <a:solidFill>
                  <a:srgbClr val="0E101A"/>
                </a:solidFill>
                <a:effectLst/>
              </a:rPr>
              <a:t>6)And many more things that one does not follow while driving/riding.</a:t>
            </a:r>
          </a:p>
        </p:txBody>
      </p:sp>
    </p:spTree>
    <p:extLst>
      <p:ext uri="{BB962C8B-B14F-4D97-AF65-F5344CB8AC3E}">
        <p14:creationId xmlns:p14="http://schemas.microsoft.com/office/powerpoint/2010/main" val="2811569440"/>
      </p:ext>
    </p:extLst>
  </p:cSld>
  <p:clrMapOvr>
    <a:masterClrMapping/>
  </p:clrMapOvr>
  <mc:AlternateContent xmlns:mc="http://schemas.openxmlformats.org/markup-compatibility/2006" xmlns:p14="http://schemas.microsoft.com/office/powerpoint/2010/main">
    <mc:Choice Requires="p14">
      <p:transition spd="slow" p14:dur="17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763C26-A5C1-D108-8528-B116A07685DE}"/>
              </a:ext>
            </a:extLst>
          </p:cNvPr>
          <p:cNvSpPr txBox="1">
            <a:spLocks/>
          </p:cNvSpPr>
          <p:nvPr/>
        </p:nvSpPr>
        <p:spPr>
          <a:xfrm>
            <a:off x="1316228" y="107950"/>
            <a:ext cx="8471216" cy="57785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200" u="sng" dirty="0">
                <a:solidFill>
                  <a:schemeClr val="tx1"/>
                </a:solidFill>
                <a:latin typeface="Berlin Sans FB" panose="020E0602020502020306" pitchFamily="34" charset="0"/>
              </a:rPr>
              <a:t>Conclusion</a:t>
            </a:r>
            <a:endParaRPr lang="en-US" sz="3200" u="sng"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DFCA208E-ACBC-256C-A421-1BEE05B0C1D7}"/>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B752F55-D6B4-ECDB-B63D-F567AB2D7660}"/>
                  </a:ext>
                </a:extLst>
              </p14:cNvPr>
              <p14:cNvContentPartPr/>
              <p14:nvPr/>
            </p14:nvContentPartPr>
            <p14:xfrm>
              <a:off x="1742940" y="-305010"/>
              <a:ext cx="360" cy="360"/>
            </p14:xfrm>
          </p:contentPart>
        </mc:Choice>
        <mc:Fallback xmlns="">
          <p:pic>
            <p:nvPicPr>
              <p:cNvPr id="19" name="Ink 18">
                <a:extLst>
                  <a:ext uri="{FF2B5EF4-FFF2-40B4-BE49-F238E27FC236}">
                    <a16:creationId xmlns:a16="http://schemas.microsoft.com/office/drawing/2014/main" id="{8B752F55-D6B4-ECDB-B63D-F567AB2D7660}"/>
                  </a:ext>
                </a:extLst>
              </p:cNvPr>
              <p:cNvPicPr/>
              <p:nvPr/>
            </p:nvPicPr>
            <p:blipFill>
              <a:blip r:embed="rId3"/>
              <a:stretch>
                <a:fillRect/>
              </a:stretch>
            </p:blipFill>
            <p:spPr>
              <a:xfrm>
                <a:off x="1724940" y="-413010"/>
                <a:ext cx="36000" cy="216000"/>
              </a:xfrm>
              <a:prstGeom prst="rect">
                <a:avLst/>
              </a:prstGeom>
            </p:spPr>
          </p:pic>
        </mc:Fallback>
      </mc:AlternateContent>
      <p:sp>
        <p:nvSpPr>
          <p:cNvPr id="27" name="TextBox 26">
            <a:extLst>
              <a:ext uri="{FF2B5EF4-FFF2-40B4-BE49-F238E27FC236}">
                <a16:creationId xmlns:a16="http://schemas.microsoft.com/office/drawing/2014/main" id="{239A5E45-2EF8-E038-CD1A-ADE793D126E9}"/>
              </a:ext>
            </a:extLst>
          </p:cNvPr>
          <p:cNvSpPr txBox="1"/>
          <p:nvPr/>
        </p:nvSpPr>
        <p:spPr>
          <a:xfrm>
            <a:off x="368302" y="976533"/>
            <a:ext cx="9118595" cy="5016758"/>
          </a:xfrm>
          <a:prstGeom prst="rect">
            <a:avLst/>
          </a:prstGeom>
          <a:noFill/>
        </p:spPr>
        <p:txBody>
          <a:bodyPr wrap="square" rtlCol="0">
            <a:spAutoFit/>
          </a:bodyPr>
          <a:lstStyle/>
          <a:p>
            <a:pPr algn="just"/>
            <a:r>
              <a:rPr lang="en-US" sz="2000" dirty="0"/>
              <a:t>After finding all these problems to resolve these problems we are designing an advanced system that automatically detects the speed of a vehicle and makes a fine if any problem is found as mentioned above, any violation, any type of in obedience which not permittable this system will automatically identify that and will do the best of it. </a:t>
            </a:r>
          </a:p>
          <a:p>
            <a:pPr algn="just"/>
            <a:endParaRPr lang="en-US" sz="2000" dirty="0"/>
          </a:p>
          <a:p>
            <a:pPr algn="just"/>
            <a:r>
              <a:rPr lang="en-US" sz="2000" dirty="0"/>
              <a:t>		In some cases, we know that this is not the solution to the problem but after a detailed analysis, it is found that no one wants to pay challan or they get surprised when they come to know about the challan. </a:t>
            </a:r>
          </a:p>
          <a:p>
            <a:pPr algn="just"/>
            <a:endParaRPr lang="en-US" sz="2000" dirty="0"/>
          </a:p>
          <a:p>
            <a:pPr algn="just"/>
            <a:r>
              <a:rPr lang="en-US" sz="2000" dirty="0"/>
              <a:t>		This is because challan plays a crucial role when one wants to sell or buy any vehicle. That is why no one wants that their vehicle has a challan.</a:t>
            </a:r>
          </a:p>
          <a:p>
            <a:pPr algn="just"/>
            <a:endParaRPr lang="en-US" sz="2000" dirty="0"/>
          </a:p>
          <a:p>
            <a:pPr algn="just"/>
            <a:r>
              <a:rPr lang="en-US" sz="2000" dirty="0"/>
              <a:t>		 So after the implementation of this system the rate of accidents will drop as everyone will become aware that the challan will be made on their smallest mistake.</a:t>
            </a:r>
            <a:endParaRPr lang="en-IN" sz="2000" dirty="0"/>
          </a:p>
        </p:txBody>
      </p:sp>
    </p:spTree>
    <p:extLst>
      <p:ext uri="{BB962C8B-B14F-4D97-AF65-F5344CB8AC3E}">
        <p14:creationId xmlns:p14="http://schemas.microsoft.com/office/powerpoint/2010/main" val="3182458435"/>
      </p:ext>
    </p:extLst>
  </p:cSld>
  <p:clrMapOvr>
    <a:masterClrMapping/>
  </p:clrMapOvr>
  <mc:AlternateContent xmlns:mc="http://schemas.openxmlformats.org/markup-compatibility/2006" xmlns:p14="http://schemas.microsoft.com/office/powerpoint/2010/main">
    <mc:Choice Requires="p14">
      <p:transition spd="slow" p14:dur="17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743BF8-FBE7-7532-0A50-1AF94B2C3847}"/>
              </a:ext>
            </a:extLst>
          </p:cNvPr>
          <p:cNvSpPr/>
          <p:nvPr/>
        </p:nvSpPr>
        <p:spPr>
          <a:xfrm>
            <a:off x="2877060" y="2519660"/>
            <a:ext cx="5771132" cy="1569660"/>
          </a:xfrm>
          <a:prstGeom prst="rect">
            <a:avLst/>
          </a:prstGeom>
          <a:noFill/>
        </p:spPr>
        <p:txBody>
          <a:bodyPr wrap="none" lIns="91440" tIns="45720" rIns="91440" bIns="45720">
            <a:spAutoFit/>
          </a:bodyPr>
          <a:lstStyle/>
          <a:p>
            <a:pPr algn="ctr"/>
            <a:r>
              <a:rPr lang="en-IN" sz="9600" b="0" u="sng" cap="none" spc="0" dirty="0">
                <a:ln w="0"/>
                <a:gradFill>
                  <a:gsLst>
                    <a:gs pos="21000">
                      <a:srgbClr val="53575C"/>
                    </a:gs>
                    <a:gs pos="88000">
                      <a:srgbClr val="C5C7CA"/>
                    </a:gs>
                  </a:gsLst>
                  <a:lin ang="5400000"/>
                </a:gradFill>
                <a:effectLst/>
                <a:latin typeface="Book Antiqua" panose="02040602050305030304" pitchFamily="18" charset="0"/>
              </a:rPr>
              <a:t>Thankyou</a:t>
            </a:r>
            <a:endParaRPr lang="en-IN" sz="96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580153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descr="SmartArt graphic placeholder">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3486381147"/>
              </p:ext>
            </p:extLst>
          </p:nvPr>
        </p:nvGraphicFramePr>
        <p:xfrm>
          <a:off x="677863" y="2102866"/>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F91D6720-A986-ED43-548C-39003BC00238}"/>
              </a:ext>
            </a:extLst>
          </p:cNvPr>
          <p:cNvSpPr txBox="1">
            <a:spLocks/>
          </p:cNvSpPr>
          <p:nvPr/>
        </p:nvSpPr>
        <p:spPr>
          <a:xfrm>
            <a:off x="1024128" y="95250"/>
            <a:ext cx="8824948" cy="149961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800" u="sng" dirty="0">
                <a:solidFill>
                  <a:schemeClr val="tx1"/>
                </a:solidFill>
                <a:latin typeface="Arial Nova" panose="020B0504020202020204" pitchFamily="34" charset="0"/>
              </a:rPr>
              <a:t>Registration plate / license plate Detection System using Machine learning and Image processing</a:t>
            </a:r>
            <a:endParaRPr lang="en-US" sz="2400" u="sng" dirty="0">
              <a:solidFill>
                <a:schemeClr val="tx1"/>
              </a:solidFill>
              <a:latin typeface="Arial Nova" panose="020B0504020202020204" pitchFamily="34" charset="0"/>
            </a:endParaRPr>
          </a:p>
        </p:txBody>
      </p:sp>
      <p:cxnSp>
        <p:nvCxnSpPr>
          <p:cNvPr id="4" name="Straight Connector 3">
            <a:extLst>
              <a:ext uri="{FF2B5EF4-FFF2-40B4-BE49-F238E27FC236}">
                <a16:creationId xmlns:a16="http://schemas.microsoft.com/office/drawing/2014/main" id="{BE2F2906-A47B-33D0-0A62-C2572F62C1CF}"/>
              </a:ext>
            </a:extLst>
          </p:cNvPr>
          <p:cNvCxnSpPr>
            <a:cxnSpLocks/>
          </p:cNvCxnSpPr>
          <p:nvPr/>
        </p:nvCxnSpPr>
        <p:spPr>
          <a:xfrm>
            <a:off x="677863" y="69850"/>
            <a:ext cx="0" cy="90170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1741552"/>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4" presetClass="entr" presetSubtype="10" fill="hold" grpId="1"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xit" presetSubtype="10" fill="hold" grpId="0" nodeType="clickEffect">
                                  <p:stCondLst>
                                    <p:cond delay="0"/>
                                  </p:stCondLst>
                                  <p:childTnLst>
                                    <p:animEffect transition="out" filter="randombar(horizontal)">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grpId="0" nodeType="afterEffect">
                                  <p:stCondLst>
                                    <p:cond delay="0"/>
                                  </p:stCondLst>
                                  <p:childTnLst>
                                    <p:animEffect transition="out" filter="wipe(down)">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763C26-A5C1-D108-8528-B116A07685DE}"/>
              </a:ext>
            </a:extLst>
          </p:cNvPr>
          <p:cNvSpPr txBox="1">
            <a:spLocks/>
          </p:cNvSpPr>
          <p:nvPr/>
        </p:nvSpPr>
        <p:spPr>
          <a:xfrm>
            <a:off x="1316228" y="107950"/>
            <a:ext cx="8471216" cy="57785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a:solidFill>
                  <a:schemeClr val="tx1"/>
                </a:solidFill>
                <a:latin typeface="Berlin Sans FB" panose="020E0602020502020306" pitchFamily="34" charset="0"/>
              </a:rPr>
              <a:t>About the project</a:t>
            </a:r>
            <a:endParaRPr lang="en-US" sz="3200" u="sng"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DFCA208E-ACBC-256C-A421-1BEE05B0C1D7}"/>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B752F55-D6B4-ECDB-B63D-F567AB2D7660}"/>
                  </a:ext>
                </a:extLst>
              </p14:cNvPr>
              <p14:cNvContentPartPr/>
              <p14:nvPr/>
            </p14:nvContentPartPr>
            <p14:xfrm>
              <a:off x="1742940" y="-305010"/>
              <a:ext cx="360" cy="360"/>
            </p14:xfrm>
          </p:contentPart>
        </mc:Choice>
        <mc:Fallback xmlns="">
          <p:pic>
            <p:nvPicPr>
              <p:cNvPr id="19" name="Ink 18">
                <a:extLst>
                  <a:ext uri="{FF2B5EF4-FFF2-40B4-BE49-F238E27FC236}">
                    <a16:creationId xmlns:a16="http://schemas.microsoft.com/office/drawing/2014/main" id="{8B752F55-D6B4-ECDB-B63D-F567AB2D7660}"/>
                  </a:ext>
                </a:extLst>
              </p:cNvPr>
              <p:cNvPicPr/>
              <p:nvPr/>
            </p:nvPicPr>
            <p:blipFill>
              <a:blip r:embed="rId3"/>
              <a:stretch>
                <a:fillRect/>
              </a:stretch>
            </p:blipFill>
            <p:spPr>
              <a:xfrm>
                <a:off x="1725300" y="-412650"/>
                <a:ext cx="36000" cy="216000"/>
              </a:xfrm>
              <a:prstGeom prst="rect">
                <a:avLst/>
              </a:prstGeom>
            </p:spPr>
          </p:pic>
        </mc:Fallback>
      </mc:AlternateContent>
      <p:sp>
        <p:nvSpPr>
          <p:cNvPr id="21" name="TextBox 20">
            <a:extLst>
              <a:ext uri="{FF2B5EF4-FFF2-40B4-BE49-F238E27FC236}">
                <a16:creationId xmlns:a16="http://schemas.microsoft.com/office/drawing/2014/main" id="{6BA9B05B-61E5-279D-8968-5CD5D99BD26D}"/>
              </a:ext>
            </a:extLst>
          </p:cNvPr>
          <p:cNvSpPr txBox="1"/>
          <p:nvPr/>
        </p:nvSpPr>
        <p:spPr>
          <a:xfrm>
            <a:off x="368300" y="1116853"/>
            <a:ext cx="9118595" cy="2677656"/>
          </a:xfrm>
          <a:prstGeom prst="rect">
            <a:avLst/>
          </a:prstGeom>
          <a:noFill/>
        </p:spPr>
        <p:txBody>
          <a:bodyPr wrap="square" rtlCol="0">
            <a:spAutoFit/>
          </a:bodyPr>
          <a:lstStyle/>
          <a:p>
            <a:pPr algn="just"/>
            <a:r>
              <a:rPr lang="en-US" sz="2400" dirty="0"/>
              <a:t> As we all know that these days E-challan is very common. But, do you know you can skip or trick the cameras used by just using fancy/normal number plates instead of using the </a:t>
            </a:r>
            <a:r>
              <a:rPr lang="en-US" sz="2400" b="1" i="1" dirty="0">
                <a:solidFill>
                  <a:srgbClr val="0E101A"/>
                </a:solidFill>
                <a:effectLst/>
              </a:rPr>
              <a:t>High-Security Registration Plates (</a:t>
            </a:r>
            <a:r>
              <a:rPr lang="en-US" sz="2400" b="1" i="1" dirty="0" err="1">
                <a:solidFill>
                  <a:srgbClr val="0E101A"/>
                </a:solidFill>
                <a:effectLst/>
              </a:rPr>
              <a:t>HSRP</a:t>
            </a:r>
            <a:r>
              <a:rPr lang="en-US" sz="2400" b="1" i="1" dirty="0">
                <a:solidFill>
                  <a:srgbClr val="0E101A"/>
                </a:solidFill>
                <a:effectLst/>
              </a:rPr>
              <a:t>)</a:t>
            </a:r>
            <a:r>
              <a:rPr lang="en-US" sz="2400" b="1" dirty="0"/>
              <a:t>. </a:t>
            </a:r>
            <a:r>
              <a:rPr lang="en-US" sz="2400" dirty="0"/>
              <a:t>But we don’t know totally about it! in reality, it is not fully automated it is semi-automated as one of the traffic officers issues the challan from a traffic control room. The cameras just only capture the picture of the vehicle. </a:t>
            </a:r>
            <a:endParaRPr lang="en-IN" sz="2400" dirty="0"/>
          </a:p>
        </p:txBody>
      </p:sp>
      <p:pic>
        <p:nvPicPr>
          <p:cNvPr id="53" name="Picture 52">
            <a:extLst>
              <a:ext uri="{FF2B5EF4-FFF2-40B4-BE49-F238E27FC236}">
                <a16:creationId xmlns:a16="http://schemas.microsoft.com/office/drawing/2014/main" id="{65A65D86-1B05-7D21-DD94-05E93A1ECBFF}"/>
              </a:ext>
            </a:extLst>
          </p:cNvPr>
          <p:cNvPicPr>
            <a:picLocks noChangeAspect="1"/>
          </p:cNvPicPr>
          <p:nvPr/>
        </p:nvPicPr>
        <p:blipFill>
          <a:blip r:embed="rId4"/>
          <a:stretch>
            <a:fillRect/>
          </a:stretch>
        </p:blipFill>
        <p:spPr>
          <a:xfrm>
            <a:off x="1965500" y="3794509"/>
            <a:ext cx="5616400" cy="3063491"/>
          </a:xfrm>
          <a:prstGeom prst="rect">
            <a:avLst/>
          </a:prstGeom>
        </p:spPr>
      </p:pic>
    </p:spTree>
    <p:extLst>
      <p:ext uri="{BB962C8B-B14F-4D97-AF65-F5344CB8AC3E}">
        <p14:creationId xmlns:p14="http://schemas.microsoft.com/office/powerpoint/2010/main" val="2063799058"/>
      </p:ext>
    </p:extLst>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763C26-A5C1-D108-8528-B116A07685DE}"/>
              </a:ext>
            </a:extLst>
          </p:cNvPr>
          <p:cNvSpPr txBox="1">
            <a:spLocks/>
          </p:cNvSpPr>
          <p:nvPr/>
        </p:nvSpPr>
        <p:spPr>
          <a:xfrm>
            <a:off x="1316228" y="107950"/>
            <a:ext cx="8471216" cy="57785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a:solidFill>
                  <a:schemeClr val="tx1"/>
                </a:solidFill>
                <a:latin typeface="Berlin Sans FB" panose="020E0602020502020306" pitchFamily="34" charset="0"/>
              </a:rPr>
              <a:t>About the project</a:t>
            </a:r>
            <a:endParaRPr lang="en-US" sz="3200" u="sng"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DFCA208E-ACBC-256C-A421-1BEE05B0C1D7}"/>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B752F55-D6B4-ECDB-B63D-F567AB2D7660}"/>
                  </a:ext>
                </a:extLst>
              </p14:cNvPr>
              <p14:cNvContentPartPr/>
              <p14:nvPr/>
            </p14:nvContentPartPr>
            <p14:xfrm>
              <a:off x="1742940" y="-305010"/>
              <a:ext cx="360" cy="360"/>
            </p14:xfrm>
          </p:contentPart>
        </mc:Choice>
        <mc:Fallback xmlns="">
          <p:pic>
            <p:nvPicPr>
              <p:cNvPr id="19" name="Ink 18">
                <a:extLst>
                  <a:ext uri="{FF2B5EF4-FFF2-40B4-BE49-F238E27FC236}">
                    <a16:creationId xmlns:a16="http://schemas.microsoft.com/office/drawing/2014/main" id="{8B752F55-D6B4-ECDB-B63D-F567AB2D7660}"/>
                  </a:ext>
                </a:extLst>
              </p:cNvPr>
              <p:cNvPicPr/>
              <p:nvPr/>
            </p:nvPicPr>
            <p:blipFill>
              <a:blip r:embed="rId3"/>
              <a:stretch>
                <a:fillRect/>
              </a:stretch>
            </p:blipFill>
            <p:spPr>
              <a:xfrm>
                <a:off x="1724940" y="-413010"/>
                <a:ext cx="36000" cy="216000"/>
              </a:xfrm>
              <a:prstGeom prst="rect">
                <a:avLst/>
              </a:prstGeom>
            </p:spPr>
          </p:pic>
        </mc:Fallback>
      </mc:AlternateContent>
      <p:sp>
        <p:nvSpPr>
          <p:cNvPr id="2" name="TextBox 1">
            <a:extLst>
              <a:ext uri="{FF2B5EF4-FFF2-40B4-BE49-F238E27FC236}">
                <a16:creationId xmlns:a16="http://schemas.microsoft.com/office/drawing/2014/main" id="{5007EED2-BC62-0BB2-DA69-0EB4812E7909}"/>
              </a:ext>
            </a:extLst>
          </p:cNvPr>
          <p:cNvSpPr txBox="1"/>
          <p:nvPr/>
        </p:nvSpPr>
        <p:spPr>
          <a:xfrm>
            <a:off x="368300" y="1116853"/>
            <a:ext cx="9118595" cy="1200329"/>
          </a:xfrm>
          <a:prstGeom prst="rect">
            <a:avLst/>
          </a:prstGeom>
          <a:noFill/>
        </p:spPr>
        <p:txBody>
          <a:bodyPr wrap="square" rtlCol="0">
            <a:spAutoFit/>
          </a:bodyPr>
          <a:lstStyle/>
          <a:p>
            <a:pPr algn="just"/>
            <a:r>
              <a:rPr lang="en-US" sz="2400" dirty="0"/>
              <a:t>This project will fully automate the procedure of E-challan and even this system will detect both the number plates which are fancy/normal as well as </a:t>
            </a:r>
            <a:r>
              <a:rPr lang="en-US" sz="2400" dirty="0" err="1"/>
              <a:t>HSRP</a:t>
            </a:r>
            <a:r>
              <a:rPr lang="en-US" sz="2400" dirty="0"/>
              <a:t>. </a:t>
            </a:r>
            <a:endParaRPr lang="en-IN" sz="2400" dirty="0"/>
          </a:p>
        </p:txBody>
      </p:sp>
      <p:pic>
        <p:nvPicPr>
          <p:cNvPr id="5" name="Picture 4">
            <a:extLst>
              <a:ext uri="{FF2B5EF4-FFF2-40B4-BE49-F238E27FC236}">
                <a16:creationId xmlns:a16="http://schemas.microsoft.com/office/drawing/2014/main" id="{734929F6-3CD7-B274-BB26-C0B2DE6F14EE}"/>
              </a:ext>
            </a:extLst>
          </p:cNvPr>
          <p:cNvPicPr>
            <a:picLocks noChangeAspect="1"/>
          </p:cNvPicPr>
          <p:nvPr/>
        </p:nvPicPr>
        <p:blipFill>
          <a:blip r:embed="rId4"/>
          <a:stretch>
            <a:fillRect/>
          </a:stretch>
        </p:blipFill>
        <p:spPr>
          <a:xfrm>
            <a:off x="1965500" y="3794509"/>
            <a:ext cx="5616400" cy="3063491"/>
          </a:xfrm>
          <a:prstGeom prst="rect">
            <a:avLst/>
          </a:prstGeom>
        </p:spPr>
      </p:pic>
    </p:spTree>
    <p:extLst>
      <p:ext uri="{BB962C8B-B14F-4D97-AF65-F5344CB8AC3E}">
        <p14:creationId xmlns:p14="http://schemas.microsoft.com/office/powerpoint/2010/main" val="3421390644"/>
      </p:ext>
    </p:extLst>
  </p:cSld>
  <p:clrMapOvr>
    <a:masterClrMapping/>
  </p:clrMapOvr>
  <mc:AlternateContent xmlns:mc="http://schemas.openxmlformats.org/markup-compatibility/2006" xmlns:p14="http://schemas.microsoft.com/office/powerpoint/2010/main">
    <mc:Choice Requires="p14">
      <p:transition spd="slow" p14:dur="17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763C26-A5C1-D108-8528-B116A07685DE}"/>
              </a:ext>
            </a:extLst>
          </p:cNvPr>
          <p:cNvSpPr txBox="1">
            <a:spLocks/>
          </p:cNvSpPr>
          <p:nvPr/>
        </p:nvSpPr>
        <p:spPr>
          <a:xfrm>
            <a:off x="1316228" y="107950"/>
            <a:ext cx="8471216" cy="57785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a:solidFill>
                  <a:schemeClr val="tx1"/>
                </a:solidFill>
                <a:latin typeface="Berlin Sans FB" panose="020E0602020502020306" pitchFamily="34" charset="0"/>
              </a:rPr>
              <a:t>Problem If the System is not automated</a:t>
            </a:r>
            <a:endParaRPr lang="en-US" sz="3200" u="sng"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DFCA208E-ACBC-256C-A421-1BEE05B0C1D7}"/>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B752F55-D6B4-ECDB-B63D-F567AB2D7660}"/>
                  </a:ext>
                </a:extLst>
              </p14:cNvPr>
              <p14:cNvContentPartPr/>
              <p14:nvPr/>
            </p14:nvContentPartPr>
            <p14:xfrm>
              <a:off x="1742940" y="-305010"/>
              <a:ext cx="360" cy="360"/>
            </p14:xfrm>
          </p:contentPart>
        </mc:Choice>
        <mc:Fallback xmlns="">
          <p:pic>
            <p:nvPicPr>
              <p:cNvPr id="19" name="Ink 18">
                <a:extLst>
                  <a:ext uri="{FF2B5EF4-FFF2-40B4-BE49-F238E27FC236}">
                    <a16:creationId xmlns:a16="http://schemas.microsoft.com/office/drawing/2014/main" id="{8B752F55-D6B4-ECDB-B63D-F567AB2D7660}"/>
                  </a:ext>
                </a:extLst>
              </p:cNvPr>
              <p:cNvPicPr/>
              <p:nvPr/>
            </p:nvPicPr>
            <p:blipFill>
              <a:blip r:embed="rId3"/>
              <a:stretch>
                <a:fillRect/>
              </a:stretch>
            </p:blipFill>
            <p:spPr>
              <a:xfrm>
                <a:off x="1724940" y="-413010"/>
                <a:ext cx="36000" cy="216000"/>
              </a:xfrm>
              <a:prstGeom prst="rect">
                <a:avLst/>
              </a:prstGeom>
            </p:spPr>
          </p:pic>
        </mc:Fallback>
      </mc:AlternateContent>
      <p:sp>
        <p:nvSpPr>
          <p:cNvPr id="2" name="TextBox 1">
            <a:extLst>
              <a:ext uri="{FF2B5EF4-FFF2-40B4-BE49-F238E27FC236}">
                <a16:creationId xmlns:a16="http://schemas.microsoft.com/office/drawing/2014/main" id="{5007EED2-BC62-0BB2-DA69-0EB4812E7909}"/>
              </a:ext>
            </a:extLst>
          </p:cNvPr>
          <p:cNvSpPr txBox="1"/>
          <p:nvPr/>
        </p:nvSpPr>
        <p:spPr>
          <a:xfrm>
            <a:off x="368300" y="1116853"/>
            <a:ext cx="9118595" cy="2862322"/>
          </a:xfrm>
          <a:prstGeom prst="rect">
            <a:avLst/>
          </a:prstGeom>
          <a:noFill/>
        </p:spPr>
        <p:txBody>
          <a:bodyPr wrap="square" rtlCol="0">
            <a:spAutoFit/>
          </a:bodyPr>
          <a:lstStyle/>
          <a:p>
            <a:pPr algn="just"/>
            <a:r>
              <a:rPr lang="en-US" sz="2000" dirty="0"/>
              <a:t>As we all are human and we humans do a lot of mistakes, so in some way traffic officers may also get mistaken or sometime may skip some of the vehicles or may not respond on </a:t>
            </a:r>
            <a:r>
              <a:rPr lang="en-US" sz="2000" dirty="0" err="1"/>
              <a:t>time.In</a:t>
            </a:r>
            <a:r>
              <a:rPr lang="en-US" sz="2000" dirty="0"/>
              <a:t> many cases system is unable to determine the registration plates as well because those registration plates are either fancy ones or normal pained one which is undetectable by cameras. So, the solution to the above problem is to fully automate the system of E-challan instead of being a semi-automated system that can identify any type of registration plate and this will also benefit the </a:t>
            </a:r>
            <a:r>
              <a:rPr lang="en-US" sz="2000" b="1" dirty="0"/>
              <a:t>Government of INDIA.</a:t>
            </a:r>
            <a:endParaRPr lang="en-IN" sz="2000" b="1" dirty="0"/>
          </a:p>
        </p:txBody>
      </p:sp>
      <p:grpSp>
        <p:nvGrpSpPr>
          <p:cNvPr id="10" name="Group 9">
            <a:extLst>
              <a:ext uri="{FF2B5EF4-FFF2-40B4-BE49-F238E27FC236}">
                <a16:creationId xmlns:a16="http://schemas.microsoft.com/office/drawing/2014/main" id="{C07A2FAA-71B8-0A26-4EDB-3D1691E85725}"/>
              </a:ext>
            </a:extLst>
          </p:cNvPr>
          <p:cNvGrpSpPr/>
          <p:nvPr/>
        </p:nvGrpSpPr>
        <p:grpSpPr>
          <a:xfrm>
            <a:off x="1432094" y="4387629"/>
            <a:ext cx="7978601" cy="2362421"/>
            <a:chOff x="1965500" y="4010025"/>
            <a:chExt cx="7978601" cy="2362421"/>
          </a:xfrm>
        </p:grpSpPr>
        <p:pic>
          <p:nvPicPr>
            <p:cNvPr id="5" name="Picture 4">
              <a:extLst>
                <a:ext uri="{FF2B5EF4-FFF2-40B4-BE49-F238E27FC236}">
                  <a16:creationId xmlns:a16="http://schemas.microsoft.com/office/drawing/2014/main" id="{734929F6-3CD7-B274-BB26-C0B2DE6F14EE}"/>
                </a:ext>
              </a:extLst>
            </p:cNvPr>
            <p:cNvPicPr>
              <a:picLocks noChangeAspect="1"/>
            </p:cNvPicPr>
            <p:nvPr/>
          </p:nvPicPr>
          <p:blipFill>
            <a:blip r:embed="rId4"/>
            <a:srcRect/>
            <a:stretch/>
          </p:blipFill>
          <p:spPr>
            <a:xfrm>
              <a:off x="1965500" y="4280062"/>
              <a:ext cx="5616400" cy="2092384"/>
            </a:xfrm>
            <a:prstGeom prst="rect">
              <a:avLst/>
            </a:prstGeom>
          </p:spPr>
        </p:pic>
        <p:sp>
          <p:nvSpPr>
            <p:cNvPr id="6" name="Speech Bubble: Rectangle with Corners Rounded 5">
              <a:extLst>
                <a:ext uri="{FF2B5EF4-FFF2-40B4-BE49-F238E27FC236}">
                  <a16:creationId xmlns:a16="http://schemas.microsoft.com/office/drawing/2014/main" id="{08A29074-723A-50FB-14C7-4A02EABB863F}"/>
                </a:ext>
              </a:extLst>
            </p:cNvPr>
            <p:cNvSpPr/>
            <p:nvPr/>
          </p:nvSpPr>
          <p:spPr>
            <a:xfrm>
              <a:off x="8067675" y="4010025"/>
              <a:ext cx="1876426" cy="1181100"/>
            </a:xfrm>
            <a:prstGeom prst="wedgeRoundRectCallout">
              <a:avLst>
                <a:gd name="adj1" fmla="val -93416"/>
                <a:gd name="adj2" fmla="val 69989"/>
                <a:gd name="adj3" fmla="val 16667"/>
              </a:avLst>
            </a:prstGeom>
            <a:effectLst>
              <a:innerShdw blurRad="63500" dist="508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sz="1200" dirty="0"/>
            </a:p>
            <a:p>
              <a:pPr algn="ctr"/>
              <a:endParaRPr lang="en-IN" sz="1200" dirty="0"/>
            </a:p>
            <a:p>
              <a:pPr algn="ctr"/>
              <a:endParaRPr lang="en-IN" sz="1100" dirty="0"/>
            </a:p>
            <a:p>
              <a:pPr algn="ctr"/>
              <a:r>
                <a:rPr lang="en-IN" sz="1100" dirty="0"/>
                <a:t>Sorry! </a:t>
              </a:r>
            </a:p>
            <a:p>
              <a:pPr algn="ctr"/>
              <a:r>
                <a:rPr lang="en-IN" sz="1100" dirty="0"/>
                <a:t>Registration plate cannot be identified.</a:t>
              </a:r>
            </a:p>
          </p:txBody>
        </p:sp>
        <p:grpSp>
          <p:nvGrpSpPr>
            <p:cNvPr id="9" name="Group 8">
              <a:extLst>
                <a:ext uri="{FF2B5EF4-FFF2-40B4-BE49-F238E27FC236}">
                  <a16:creationId xmlns:a16="http://schemas.microsoft.com/office/drawing/2014/main" id="{719B5F9D-5BBF-8A9C-9BCE-DEF55256F452}"/>
                </a:ext>
              </a:extLst>
            </p:cNvPr>
            <p:cNvGrpSpPr/>
            <p:nvPr/>
          </p:nvGrpSpPr>
          <p:grpSpPr>
            <a:xfrm>
              <a:off x="8784231" y="4117930"/>
              <a:ext cx="452019" cy="436858"/>
              <a:chOff x="9906000" y="2362199"/>
              <a:chExt cx="942975" cy="1002084"/>
            </a:xfrm>
          </p:grpSpPr>
          <p:sp>
            <p:nvSpPr>
              <p:cNvPr id="7" name="Isosceles Triangle 6">
                <a:extLst>
                  <a:ext uri="{FF2B5EF4-FFF2-40B4-BE49-F238E27FC236}">
                    <a16:creationId xmlns:a16="http://schemas.microsoft.com/office/drawing/2014/main" id="{6D1A2817-B0CE-5046-5B36-CE5AA5211E55}"/>
                  </a:ext>
                </a:extLst>
              </p:cNvPr>
              <p:cNvSpPr/>
              <p:nvPr/>
            </p:nvSpPr>
            <p:spPr>
              <a:xfrm>
                <a:off x="9906000" y="2362199"/>
                <a:ext cx="942975" cy="866775"/>
              </a:xfrm>
              <a:prstGeom prst="triangle">
                <a:avLst/>
              </a:prstGeom>
              <a:solidFill>
                <a:schemeClr val="bg1"/>
              </a:solid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05F269A6-BC7E-7582-F804-1A8E498759A0}"/>
                  </a:ext>
                </a:extLst>
              </p:cNvPr>
              <p:cNvSpPr txBox="1"/>
              <p:nvPr/>
            </p:nvSpPr>
            <p:spPr>
              <a:xfrm>
                <a:off x="10211430" y="2446493"/>
                <a:ext cx="166057" cy="917790"/>
              </a:xfrm>
              <a:prstGeom prst="rect">
                <a:avLst/>
              </a:prstGeom>
              <a:noFill/>
            </p:spPr>
            <p:txBody>
              <a:bodyPr wrap="square" rtlCol="0">
                <a:spAutoFit/>
              </a:bodyPr>
              <a:lstStyle/>
              <a:p>
                <a:r>
                  <a:rPr lang="en-IN" sz="2000" dirty="0"/>
                  <a:t>!</a:t>
                </a:r>
                <a:endParaRPr lang="en-IN" sz="3600" dirty="0"/>
              </a:p>
            </p:txBody>
          </p:sp>
        </p:grpSp>
      </p:grpSp>
    </p:spTree>
    <p:extLst>
      <p:ext uri="{BB962C8B-B14F-4D97-AF65-F5344CB8AC3E}">
        <p14:creationId xmlns:p14="http://schemas.microsoft.com/office/powerpoint/2010/main" val="292710208"/>
      </p:ext>
    </p:extLst>
  </p:cSld>
  <p:clrMapOvr>
    <a:masterClrMapping/>
  </p:clrMapOvr>
  <mc:AlternateContent xmlns:mc="http://schemas.openxmlformats.org/markup-compatibility/2006" xmlns:p14="http://schemas.microsoft.com/office/powerpoint/2010/main">
    <mc:Choice Requires="p14">
      <p:transition spd="slow" p14:dur="17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763C26-A5C1-D108-8528-B116A07685DE}"/>
              </a:ext>
            </a:extLst>
          </p:cNvPr>
          <p:cNvSpPr txBox="1">
            <a:spLocks/>
          </p:cNvSpPr>
          <p:nvPr/>
        </p:nvSpPr>
        <p:spPr>
          <a:xfrm>
            <a:off x="1316228" y="107950"/>
            <a:ext cx="8471216" cy="55986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a:solidFill>
                  <a:schemeClr val="tx1"/>
                </a:solidFill>
                <a:latin typeface="Berlin Sans FB" panose="020E0602020502020306" pitchFamily="34" charset="0"/>
              </a:rPr>
              <a:t>How </a:t>
            </a:r>
            <a:r>
              <a:rPr lang="en-US" u="sng" dirty="0" err="1">
                <a:solidFill>
                  <a:schemeClr val="tx1"/>
                </a:solidFill>
                <a:latin typeface="Berlin Sans FB" panose="020E0602020502020306" pitchFamily="34" charset="0"/>
              </a:rPr>
              <a:t>HSRP</a:t>
            </a:r>
            <a:r>
              <a:rPr lang="en-US" u="sng" dirty="0">
                <a:solidFill>
                  <a:schemeClr val="tx1"/>
                </a:solidFill>
                <a:latin typeface="Berlin Sans FB" panose="020E0602020502020306" pitchFamily="34" charset="0"/>
              </a:rPr>
              <a:t> works?</a:t>
            </a:r>
            <a:endParaRPr lang="en-US" sz="3200" u="sng"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DFCA208E-ACBC-256C-A421-1BEE05B0C1D7}"/>
              </a:ext>
            </a:extLst>
          </p:cNvPr>
          <p:cNvCxnSpPr>
            <a:cxnSpLocks/>
          </p:cNvCxnSpPr>
          <p:nvPr/>
        </p:nvCxnSpPr>
        <p:spPr>
          <a:xfrm>
            <a:off x="677863" y="82550"/>
            <a:ext cx="0" cy="584469"/>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B752F55-D6B4-ECDB-B63D-F567AB2D7660}"/>
                  </a:ext>
                </a:extLst>
              </p14:cNvPr>
              <p14:cNvContentPartPr/>
              <p14:nvPr/>
            </p14:nvContentPartPr>
            <p14:xfrm>
              <a:off x="1742940" y="-305011"/>
              <a:ext cx="360" cy="45719"/>
            </p14:xfrm>
          </p:contentPart>
        </mc:Choice>
        <mc:Fallback xmlns="">
          <p:pic>
            <p:nvPicPr>
              <p:cNvPr id="19" name="Ink 18">
                <a:extLst>
                  <a:ext uri="{FF2B5EF4-FFF2-40B4-BE49-F238E27FC236}">
                    <a16:creationId xmlns:a16="http://schemas.microsoft.com/office/drawing/2014/main" id="{8B752F55-D6B4-ECDB-B63D-F567AB2D7660}"/>
                  </a:ext>
                </a:extLst>
              </p:cNvPr>
              <p:cNvPicPr/>
              <p:nvPr/>
            </p:nvPicPr>
            <p:blipFill>
              <a:blip r:embed="rId3"/>
              <a:stretch>
                <a:fillRect/>
              </a:stretch>
            </p:blipFill>
            <p:spPr>
              <a:xfrm>
                <a:off x="1724940" y="-14020711"/>
                <a:ext cx="36000" cy="27431400"/>
              </a:xfrm>
              <a:prstGeom prst="rect">
                <a:avLst/>
              </a:prstGeom>
            </p:spPr>
          </p:pic>
        </mc:Fallback>
      </mc:AlternateContent>
      <p:pic>
        <p:nvPicPr>
          <p:cNvPr id="7" name="Picture 6">
            <a:extLst>
              <a:ext uri="{FF2B5EF4-FFF2-40B4-BE49-F238E27FC236}">
                <a16:creationId xmlns:a16="http://schemas.microsoft.com/office/drawing/2014/main" id="{14443E86-271D-6718-9245-F9010678738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440336" y="1688307"/>
            <a:ext cx="6819879" cy="3925094"/>
          </a:xfrm>
          <a:prstGeom prst="rect">
            <a:avLst/>
          </a:prstGeom>
        </p:spPr>
      </p:pic>
      <p:sp>
        <p:nvSpPr>
          <p:cNvPr id="2" name="Callout: Bent Line with No Border 1">
            <a:extLst>
              <a:ext uri="{FF2B5EF4-FFF2-40B4-BE49-F238E27FC236}">
                <a16:creationId xmlns:a16="http://schemas.microsoft.com/office/drawing/2014/main" id="{D59EE7E9-30F3-EB47-8497-8E5405A64449}"/>
              </a:ext>
            </a:extLst>
          </p:cNvPr>
          <p:cNvSpPr/>
          <p:nvPr/>
        </p:nvSpPr>
        <p:spPr>
          <a:xfrm>
            <a:off x="619561" y="862020"/>
            <a:ext cx="1393329" cy="2159000"/>
          </a:xfrm>
          <a:prstGeom prst="callout2">
            <a:avLst>
              <a:gd name="adj1" fmla="val 49892"/>
              <a:gd name="adj2" fmla="val 100297"/>
              <a:gd name="adj3" fmla="val 38627"/>
              <a:gd name="adj4" fmla="val 141677"/>
              <a:gd name="adj5" fmla="val 53295"/>
              <a:gd name="adj6" fmla="val 243540"/>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8" name="Speech Bubble: Rectangle 7">
            <a:extLst>
              <a:ext uri="{FF2B5EF4-FFF2-40B4-BE49-F238E27FC236}">
                <a16:creationId xmlns:a16="http://schemas.microsoft.com/office/drawing/2014/main" id="{654E2FFE-9C26-A035-3E00-AD19A361E593}"/>
              </a:ext>
            </a:extLst>
          </p:cNvPr>
          <p:cNvSpPr/>
          <p:nvPr/>
        </p:nvSpPr>
        <p:spPr>
          <a:xfrm>
            <a:off x="457401" y="3836242"/>
            <a:ext cx="1789754" cy="929507"/>
          </a:xfrm>
          <a:prstGeom prst="wedgeRectCallout">
            <a:avLst>
              <a:gd name="adj1" fmla="val 14869"/>
              <a:gd name="adj2" fmla="val -13238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730DEE82-E89B-FAD5-EFE7-E97220B54AE7}"/>
              </a:ext>
            </a:extLst>
          </p:cNvPr>
          <p:cNvSpPr txBox="1"/>
          <p:nvPr/>
        </p:nvSpPr>
        <p:spPr>
          <a:xfrm>
            <a:off x="542495" y="3865503"/>
            <a:ext cx="1617575" cy="900246"/>
          </a:xfrm>
          <a:prstGeom prst="rect">
            <a:avLst/>
          </a:prstGeom>
          <a:noFill/>
        </p:spPr>
        <p:txBody>
          <a:bodyPr wrap="square" rtlCol="0">
            <a:spAutoFit/>
          </a:bodyPr>
          <a:lstStyle/>
          <a:p>
            <a:r>
              <a:rPr lang="en-IN" sz="1050" b="1" dirty="0">
                <a:solidFill>
                  <a:srgbClr val="FF0000"/>
                </a:solidFill>
              </a:rPr>
              <a:t>These are Special type of clamps that can be used only once and that too very tough to remove</a:t>
            </a:r>
          </a:p>
        </p:txBody>
      </p:sp>
      <p:pic>
        <p:nvPicPr>
          <p:cNvPr id="10" name="Picture 9">
            <a:extLst>
              <a:ext uri="{FF2B5EF4-FFF2-40B4-BE49-F238E27FC236}">
                <a16:creationId xmlns:a16="http://schemas.microsoft.com/office/drawing/2014/main" id="{E2A2AAE6-566C-987E-63F4-12B42069B3CB}"/>
              </a:ext>
            </a:extLst>
          </p:cNvPr>
          <p:cNvPicPr>
            <a:picLocks noChangeAspect="1"/>
          </p:cNvPicPr>
          <p:nvPr/>
        </p:nvPicPr>
        <p:blipFill>
          <a:blip r:embed="rId6"/>
          <a:stretch>
            <a:fillRect/>
          </a:stretch>
        </p:blipFill>
        <p:spPr>
          <a:xfrm>
            <a:off x="849974" y="1078948"/>
            <a:ext cx="1820771" cy="2283808"/>
          </a:xfrm>
          <a:prstGeom prst="rect">
            <a:avLst/>
          </a:prstGeom>
        </p:spPr>
      </p:pic>
    </p:spTree>
    <p:extLst>
      <p:ext uri="{BB962C8B-B14F-4D97-AF65-F5344CB8AC3E}">
        <p14:creationId xmlns:p14="http://schemas.microsoft.com/office/powerpoint/2010/main" val="2949540468"/>
      </p:ext>
    </p:extLst>
  </p:cSld>
  <p:clrMapOvr>
    <a:masterClrMapping/>
  </p:clrMapOvr>
  <mc:AlternateContent xmlns:mc="http://schemas.openxmlformats.org/markup-compatibility/2006" xmlns:p14="http://schemas.microsoft.com/office/powerpoint/2010/main">
    <mc:Choice Requires="p14">
      <p:transition spd="slow" p14:dur="17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76E7D97-A685-8F73-5359-E58867AB8AE9}"/>
              </a:ext>
            </a:extLst>
          </p:cNvPr>
          <p:cNvGraphicFramePr/>
          <p:nvPr>
            <p:extLst>
              <p:ext uri="{D42A27DB-BD31-4B8C-83A1-F6EECF244321}">
                <p14:modId xmlns:p14="http://schemas.microsoft.com/office/powerpoint/2010/main" val="1485487964"/>
              </p:ext>
            </p:extLst>
          </p:nvPr>
        </p:nvGraphicFramePr>
        <p:xfrm>
          <a:off x="2032000" y="1332411"/>
          <a:ext cx="7552675" cy="4162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E6B343A5-66FF-6450-DF71-A232B1D8F20C}"/>
              </a:ext>
            </a:extLst>
          </p:cNvPr>
          <p:cNvSpPr txBox="1">
            <a:spLocks/>
          </p:cNvSpPr>
          <p:nvPr/>
        </p:nvSpPr>
        <p:spPr>
          <a:xfrm>
            <a:off x="1024128" y="6350"/>
            <a:ext cx="9720072" cy="57785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u="sng" dirty="0">
                <a:solidFill>
                  <a:schemeClr val="tx1"/>
                </a:solidFill>
                <a:latin typeface="Berlin Sans FB" panose="020E0602020502020306" pitchFamily="34" charset="0"/>
              </a:rPr>
              <a:t>Types of vehicles </a:t>
            </a:r>
            <a:r>
              <a:rPr lang="en-US" sz="2800" dirty="0">
                <a:solidFill>
                  <a:schemeClr val="tx1"/>
                </a:solidFill>
                <a:latin typeface="Berlin Sans FB" panose="020E0602020502020306" pitchFamily="34" charset="0"/>
              </a:rPr>
              <a:t> </a:t>
            </a:r>
          </a:p>
          <a:p>
            <a:pPr algn="ctr"/>
            <a:r>
              <a:rPr lang="en-US" sz="1800" dirty="0">
                <a:solidFill>
                  <a:schemeClr val="tx1"/>
                </a:solidFill>
                <a:latin typeface="Berlin Sans FB" panose="020E0602020502020306" pitchFamily="34" charset="0"/>
              </a:rPr>
              <a:t>(used now a days)</a:t>
            </a:r>
            <a:endParaRPr lang="en-US" sz="2400"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CE0E62FF-3B45-CF31-CAC3-E3CBEB15B7F2}"/>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194728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763C26-A5C1-D108-8528-B116A07685DE}"/>
              </a:ext>
            </a:extLst>
          </p:cNvPr>
          <p:cNvSpPr txBox="1">
            <a:spLocks/>
          </p:cNvSpPr>
          <p:nvPr/>
        </p:nvSpPr>
        <p:spPr>
          <a:xfrm>
            <a:off x="1316228" y="107950"/>
            <a:ext cx="8471216" cy="57785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a:solidFill>
                  <a:schemeClr val="tx1"/>
                </a:solidFill>
                <a:latin typeface="Berlin Sans FB" panose="020E0602020502020306" pitchFamily="34" charset="0"/>
              </a:rPr>
              <a:t>Types of vehicles</a:t>
            </a:r>
            <a:endParaRPr lang="en-US" sz="3200" u="sng"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DFCA208E-ACBC-256C-A421-1BEE05B0C1D7}"/>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B752F55-D6B4-ECDB-B63D-F567AB2D7660}"/>
                  </a:ext>
                </a:extLst>
              </p14:cNvPr>
              <p14:cNvContentPartPr/>
              <p14:nvPr/>
            </p14:nvContentPartPr>
            <p14:xfrm>
              <a:off x="1742940" y="-305010"/>
              <a:ext cx="360" cy="360"/>
            </p14:xfrm>
          </p:contentPart>
        </mc:Choice>
        <mc:Fallback xmlns="">
          <p:pic>
            <p:nvPicPr>
              <p:cNvPr id="19" name="Ink 18">
                <a:extLst>
                  <a:ext uri="{FF2B5EF4-FFF2-40B4-BE49-F238E27FC236}">
                    <a16:creationId xmlns:a16="http://schemas.microsoft.com/office/drawing/2014/main" id="{8B752F55-D6B4-ECDB-B63D-F567AB2D7660}"/>
                  </a:ext>
                </a:extLst>
              </p:cNvPr>
              <p:cNvPicPr/>
              <p:nvPr/>
            </p:nvPicPr>
            <p:blipFill>
              <a:blip r:embed="rId3"/>
              <a:stretch>
                <a:fillRect/>
              </a:stretch>
            </p:blipFill>
            <p:spPr>
              <a:xfrm>
                <a:off x="1724940" y="-413010"/>
                <a:ext cx="36000" cy="216000"/>
              </a:xfrm>
              <a:prstGeom prst="rect">
                <a:avLst/>
              </a:prstGeom>
            </p:spPr>
          </p:pic>
        </mc:Fallback>
      </mc:AlternateContent>
      <p:grpSp>
        <p:nvGrpSpPr>
          <p:cNvPr id="2" name="Group 1">
            <a:extLst>
              <a:ext uri="{FF2B5EF4-FFF2-40B4-BE49-F238E27FC236}">
                <a16:creationId xmlns:a16="http://schemas.microsoft.com/office/drawing/2014/main" id="{40052527-6AEA-112E-50F2-8EE079B9B885}"/>
              </a:ext>
            </a:extLst>
          </p:cNvPr>
          <p:cNvGrpSpPr/>
          <p:nvPr/>
        </p:nvGrpSpPr>
        <p:grpSpPr>
          <a:xfrm>
            <a:off x="368302" y="1102550"/>
            <a:ext cx="9118595" cy="5455693"/>
            <a:chOff x="368302" y="1102550"/>
            <a:chExt cx="9118595" cy="5455693"/>
          </a:xfrm>
        </p:grpSpPr>
        <p:sp>
          <p:nvSpPr>
            <p:cNvPr id="27" name="TextBox 26">
              <a:extLst>
                <a:ext uri="{FF2B5EF4-FFF2-40B4-BE49-F238E27FC236}">
                  <a16:creationId xmlns:a16="http://schemas.microsoft.com/office/drawing/2014/main" id="{239A5E45-2EF8-E038-CD1A-ADE793D126E9}"/>
                </a:ext>
              </a:extLst>
            </p:cNvPr>
            <p:cNvSpPr txBox="1"/>
            <p:nvPr/>
          </p:nvSpPr>
          <p:spPr>
            <a:xfrm>
              <a:off x="368302" y="1233708"/>
              <a:ext cx="9118595" cy="5324535"/>
            </a:xfrm>
            <a:prstGeom prst="rect">
              <a:avLst/>
            </a:prstGeom>
            <a:noFill/>
          </p:spPr>
          <p:txBody>
            <a:bodyPr wrap="square" rtlCol="0">
              <a:spAutoFit/>
            </a:bodyPr>
            <a:lstStyle/>
            <a:p>
              <a:pPr algn="just">
                <a:spcBef>
                  <a:spcPts val="0"/>
                </a:spcBef>
                <a:spcAft>
                  <a:spcPts val="0"/>
                </a:spcAft>
              </a:pPr>
              <a:r>
                <a:rPr lang="en-US" sz="2000" b="1" i="1" u="sng" dirty="0">
                  <a:solidFill>
                    <a:srgbClr val="0E101A"/>
                  </a:solidFill>
                  <a:effectLst/>
                </a:rPr>
                <a:t>E-vehicle        </a:t>
              </a:r>
              <a:r>
                <a:rPr lang="en-US" sz="2000" dirty="0">
                  <a:solidFill>
                    <a:srgbClr val="0E101A"/>
                  </a:solidFill>
                  <a:effectLst/>
                </a:rPr>
                <a:t> :- </a:t>
              </a:r>
            </a:p>
            <a:p>
              <a:pPr algn="just">
                <a:spcBef>
                  <a:spcPts val="0"/>
                </a:spcBef>
                <a:spcAft>
                  <a:spcPts val="0"/>
                </a:spcAft>
              </a:pPr>
              <a:r>
                <a:rPr lang="en-US" sz="2000" dirty="0">
                  <a:solidFill>
                    <a:srgbClr val="0E101A"/>
                  </a:solidFill>
                  <a:effectLst/>
                </a:rPr>
                <a:t> These are the vehicles that are said to have </a:t>
              </a:r>
              <a:r>
                <a:rPr lang="en-US" sz="2000" b="1" dirty="0">
                  <a:solidFill>
                    <a:srgbClr val="0E101A"/>
                  </a:solidFill>
                  <a:effectLst/>
                </a:rPr>
                <a:t>0% </a:t>
              </a:r>
              <a:r>
                <a:rPr lang="en-US" sz="2000" dirty="0">
                  <a:solidFill>
                    <a:srgbClr val="0E101A"/>
                  </a:solidFill>
                  <a:effectLst/>
                </a:rPr>
                <a:t>carbon emission which means these vehicles do not require any fuel to burn instead these run on rechargeable batteries.</a:t>
              </a:r>
            </a:p>
            <a:p>
              <a:pPr algn="just">
                <a:spcBef>
                  <a:spcPts val="0"/>
                </a:spcBef>
                <a:spcAft>
                  <a:spcPts val="0"/>
                </a:spcAft>
              </a:pPr>
              <a:endParaRPr lang="en-US" sz="2000" dirty="0">
                <a:solidFill>
                  <a:srgbClr val="0E101A"/>
                </a:solidFill>
                <a:effectLst/>
              </a:endParaRPr>
            </a:p>
            <a:p>
              <a:pPr algn="just">
                <a:spcBef>
                  <a:spcPts val="0"/>
                </a:spcBef>
                <a:spcAft>
                  <a:spcPts val="0"/>
                </a:spcAft>
              </a:pPr>
              <a:r>
                <a:rPr lang="en-US" sz="2000" b="1" i="1" u="sng" dirty="0">
                  <a:solidFill>
                    <a:srgbClr val="0E101A"/>
                  </a:solidFill>
                  <a:effectLst/>
                </a:rPr>
                <a:t>Petrol / </a:t>
              </a:r>
              <a:r>
                <a:rPr lang="en-US" sz="2000" b="1" i="1" u="sng" dirty="0" err="1">
                  <a:solidFill>
                    <a:srgbClr val="0E101A"/>
                  </a:solidFill>
                  <a:effectLst/>
                </a:rPr>
                <a:t>CNG</a:t>
              </a:r>
              <a:r>
                <a:rPr lang="en-US" sz="2000" b="1" i="1" u="sng" dirty="0">
                  <a:solidFill>
                    <a:srgbClr val="0E101A"/>
                  </a:solidFill>
                  <a:effectLst/>
                </a:rPr>
                <a:t> vehicle        </a:t>
              </a:r>
              <a:r>
                <a:rPr lang="en-US" sz="2000" b="1" dirty="0">
                  <a:solidFill>
                    <a:srgbClr val="0E101A"/>
                  </a:solidFill>
                  <a:effectLst/>
                </a:rPr>
                <a:t> </a:t>
              </a:r>
              <a:r>
                <a:rPr lang="en-US" sz="2000" dirty="0">
                  <a:solidFill>
                    <a:srgbClr val="0E101A"/>
                  </a:solidFill>
                  <a:effectLst/>
                </a:rPr>
                <a:t>:-</a:t>
              </a:r>
            </a:p>
            <a:p>
              <a:pPr algn="just">
                <a:spcBef>
                  <a:spcPts val="0"/>
                </a:spcBef>
                <a:spcAft>
                  <a:spcPts val="0"/>
                </a:spcAft>
              </a:pPr>
              <a:r>
                <a:rPr lang="en-US" sz="2000" dirty="0">
                  <a:solidFill>
                    <a:srgbClr val="0E101A"/>
                  </a:solidFill>
                  <a:effectLst/>
                </a:rPr>
                <a:t> These vehicle uses fossil fuel to run the vehicle these vehicles have piston and cylinder arrangement where the combustion(fuel is burned) takes place and the fuel is either petrol or </a:t>
              </a:r>
              <a:r>
                <a:rPr lang="en-US" sz="2000" dirty="0" err="1">
                  <a:solidFill>
                    <a:srgbClr val="0E101A"/>
                  </a:solidFill>
                  <a:effectLst/>
                </a:rPr>
                <a:t>CNG</a:t>
              </a:r>
              <a:r>
                <a:rPr lang="en-US" sz="2000" dirty="0">
                  <a:solidFill>
                    <a:srgbClr val="0E101A"/>
                  </a:solidFill>
                  <a:effectLst/>
                </a:rPr>
                <a:t>(compressed natural gas) and produces carbon-di-oxide, carbon mono-oxide, </a:t>
              </a:r>
              <a:r>
                <a:rPr lang="en-US" sz="2000" dirty="0" err="1">
                  <a:solidFill>
                    <a:srgbClr val="0E101A"/>
                  </a:solidFill>
                  <a:effectLst/>
                </a:rPr>
                <a:t>sulphur</a:t>
              </a:r>
              <a:r>
                <a:rPr lang="en-US" sz="2000" dirty="0">
                  <a:solidFill>
                    <a:srgbClr val="0E101A"/>
                  </a:solidFill>
                  <a:effectLst/>
                </a:rPr>
                <a:t> dioxide, </a:t>
              </a:r>
              <a:r>
                <a:rPr lang="en-US" sz="2000" dirty="0" err="1">
                  <a:solidFill>
                    <a:srgbClr val="0E101A"/>
                  </a:solidFill>
                  <a:effectLst/>
                </a:rPr>
                <a:t>etc</a:t>
              </a:r>
              <a:r>
                <a:rPr lang="en-US" sz="2000" dirty="0">
                  <a:solidFill>
                    <a:srgbClr val="0E101A"/>
                  </a:solidFill>
                  <a:effectLst/>
                </a:rPr>
                <a:t> gases. It is used in Light vehicles.</a:t>
              </a:r>
            </a:p>
            <a:p>
              <a:pPr algn="just">
                <a:spcBef>
                  <a:spcPts val="0"/>
                </a:spcBef>
                <a:spcAft>
                  <a:spcPts val="0"/>
                </a:spcAft>
              </a:pPr>
              <a:endParaRPr lang="en-US" sz="2000" dirty="0">
                <a:solidFill>
                  <a:srgbClr val="0E101A"/>
                </a:solidFill>
                <a:effectLst/>
              </a:endParaRPr>
            </a:p>
            <a:p>
              <a:pPr algn="just">
                <a:spcBef>
                  <a:spcPts val="0"/>
                </a:spcBef>
                <a:spcAft>
                  <a:spcPts val="0"/>
                </a:spcAft>
              </a:pPr>
              <a:r>
                <a:rPr lang="en-US" sz="2000" b="1" i="1" u="sng" dirty="0">
                  <a:solidFill>
                    <a:srgbClr val="0E101A"/>
                  </a:solidFill>
                  <a:effectLst/>
                </a:rPr>
                <a:t>Diesel vehicle        </a:t>
              </a:r>
              <a:r>
                <a:rPr lang="en-US" sz="2000" b="1" dirty="0">
                  <a:solidFill>
                    <a:srgbClr val="0E101A"/>
                  </a:solidFill>
                  <a:effectLst/>
                </a:rPr>
                <a:t> </a:t>
              </a:r>
              <a:r>
                <a:rPr lang="en-US" sz="2000" dirty="0">
                  <a:solidFill>
                    <a:srgbClr val="0E101A"/>
                  </a:solidFill>
                  <a:effectLst/>
                </a:rPr>
                <a:t>:-</a:t>
              </a:r>
            </a:p>
            <a:p>
              <a:pPr algn="just">
                <a:spcBef>
                  <a:spcPts val="0"/>
                </a:spcBef>
                <a:spcAft>
                  <a:spcPts val="0"/>
                </a:spcAft>
              </a:pPr>
              <a:r>
                <a:rPr lang="en-US" sz="2000" dirty="0">
                  <a:solidFill>
                    <a:srgbClr val="0E101A"/>
                  </a:solidFill>
                  <a:effectLst/>
                </a:rPr>
                <a:t> These vehicle uses fossil fuel to run the vehicle these vehicles have piston and cylinder arrangement where the combustion(fuel is burned) takes place and the fuel is Diesel and which produces carbon-di-oxide, carbon monoxide, </a:t>
              </a:r>
              <a:r>
                <a:rPr lang="en-US" sz="2000" dirty="0" err="1">
                  <a:solidFill>
                    <a:srgbClr val="0E101A"/>
                  </a:solidFill>
                  <a:effectLst/>
                </a:rPr>
                <a:t>sulphur</a:t>
              </a:r>
              <a:r>
                <a:rPr lang="en-US" sz="2000" dirty="0">
                  <a:solidFill>
                    <a:srgbClr val="0E101A"/>
                  </a:solidFill>
                  <a:effectLst/>
                </a:rPr>
                <a:t> dioxide, </a:t>
              </a:r>
              <a:r>
                <a:rPr lang="en-US" sz="2000" dirty="0" err="1">
                  <a:solidFill>
                    <a:srgbClr val="0E101A"/>
                  </a:solidFill>
                  <a:effectLst/>
                </a:rPr>
                <a:t>etc</a:t>
              </a:r>
              <a:r>
                <a:rPr lang="en-US" sz="2000" dirty="0">
                  <a:solidFill>
                    <a:srgbClr val="0E101A"/>
                  </a:solidFill>
                  <a:effectLst/>
                </a:rPr>
                <a:t> gases. It is used in Heavy vehicles.</a:t>
              </a:r>
            </a:p>
          </p:txBody>
        </p:sp>
        <p:pic>
          <p:nvPicPr>
            <p:cNvPr id="15" name="Graphic 14" descr="Truck">
              <a:extLst>
                <a:ext uri="{FF2B5EF4-FFF2-40B4-BE49-F238E27FC236}">
                  <a16:creationId xmlns:a16="http://schemas.microsoft.com/office/drawing/2014/main" id="{2FB4B5F3-AFFC-E694-CCF0-058131527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08343" y="4754649"/>
              <a:ext cx="596760" cy="596760"/>
            </a:xfrm>
            <a:prstGeom prst="rect">
              <a:avLst/>
            </a:prstGeom>
          </p:spPr>
        </p:pic>
        <p:pic>
          <p:nvPicPr>
            <p:cNvPr id="11" name="Graphic 10" descr="Car">
              <a:extLst>
                <a:ext uri="{FF2B5EF4-FFF2-40B4-BE49-F238E27FC236}">
                  <a16:creationId xmlns:a16="http://schemas.microsoft.com/office/drawing/2014/main" id="{898ACE0E-2457-01E9-A018-99A3EEE91E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2957" y="2636023"/>
              <a:ext cx="596760" cy="596760"/>
            </a:xfrm>
            <a:prstGeom prst="rect">
              <a:avLst/>
            </a:prstGeom>
          </p:spPr>
        </p:pic>
        <p:pic>
          <p:nvPicPr>
            <p:cNvPr id="13" name="Graphic 12" descr="Electric car">
              <a:extLst>
                <a:ext uri="{FF2B5EF4-FFF2-40B4-BE49-F238E27FC236}">
                  <a16:creationId xmlns:a16="http://schemas.microsoft.com/office/drawing/2014/main" id="{204C5E0F-95C0-C7B1-2A6C-24D458A185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2560" y="1102550"/>
              <a:ext cx="596760" cy="596760"/>
            </a:xfrm>
            <a:prstGeom prst="rect">
              <a:avLst/>
            </a:prstGeom>
          </p:spPr>
        </p:pic>
      </p:grpSp>
    </p:spTree>
    <p:extLst>
      <p:ext uri="{BB962C8B-B14F-4D97-AF65-F5344CB8AC3E}">
        <p14:creationId xmlns:p14="http://schemas.microsoft.com/office/powerpoint/2010/main" val="3925980734"/>
      </p:ext>
    </p:extLst>
  </p:cSld>
  <p:clrMapOvr>
    <a:masterClrMapping/>
  </p:clrMapOvr>
  <mc:AlternateContent xmlns:mc="http://schemas.openxmlformats.org/markup-compatibility/2006" xmlns:p14="http://schemas.microsoft.com/office/powerpoint/2010/main">
    <mc:Choice Requires="p14">
      <p:transition spd="slow" p14:dur="17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521D094-A3B8-5CB1-9D5F-E540CCFB1348}"/>
              </a:ext>
            </a:extLst>
          </p:cNvPr>
          <p:cNvSpPr/>
          <p:nvPr/>
        </p:nvSpPr>
        <p:spPr>
          <a:xfrm>
            <a:off x="4393074" y="3428999"/>
            <a:ext cx="868565" cy="642210"/>
          </a:xfrm>
          <a:custGeom>
            <a:avLst/>
            <a:gdLst>
              <a:gd name="connsiteX0" fmla="*/ 0 w 1153029"/>
              <a:gd name="connsiteY0" fmla="*/ 0 h 642210"/>
              <a:gd name="connsiteX1" fmla="*/ 576514 w 1153029"/>
              <a:gd name="connsiteY1" fmla="*/ 0 h 642210"/>
              <a:gd name="connsiteX2" fmla="*/ 576514 w 1153029"/>
              <a:gd name="connsiteY2" fmla="*/ 642210 h 642210"/>
              <a:gd name="connsiteX3" fmla="*/ 1153029 w 1153029"/>
              <a:gd name="connsiteY3" fmla="*/ 642210 h 642210"/>
            </a:gdLst>
            <a:ahLst/>
            <a:cxnLst>
              <a:cxn ang="0">
                <a:pos x="connsiteX0" y="connsiteY0"/>
              </a:cxn>
              <a:cxn ang="0">
                <a:pos x="connsiteX1" y="connsiteY1"/>
              </a:cxn>
              <a:cxn ang="0">
                <a:pos x="connsiteX2" y="connsiteY2"/>
              </a:cxn>
              <a:cxn ang="0">
                <a:pos x="connsiteX3" y="connsiteY3"/>
              </a:cxn>
            </a:cxnLst>
            <a:rect l="l" t="t" r="r" b="b"/>
            <a:pathLst>
              <a:path w="1153029" h="642210">
                <a:moveTo>
                  <a:pt x="0" y="0"/>
                </a:moveTo>
                <a:lnTo>
                  <a:pt x="576514" y="0"/>
                </a:lnTo>
                <a:lnTo>
                  <a:pt x="576514" y="642210"/>
                </a:lnTo>
                <a:lnTo>
                  <a:pt x="1153029" y="642210"/>
                </a:lnTo>
              </a:path>
            </a:pathLst>
          </a:custGeom>
        </p:spPr>
        <p:style>
          <a:lnRef idx="3">
            <a:schemeClr val="accent1"/>
          </a:lnRef>
          <a:fillRef idx="0">
            <a:schemeClr val="accent1"/>
          </a:fillRef>
          <a:effectRef idx="2">
            <a:schemeClr val="accent1"/>
          </a:effectRef>
          <a:fontRef idx="minor">
            <a:schemeClr val="tx1"/>
          </a:fontRef>
        </p:style>
        <p:txBody>
          <a:bodyPr spcFirstLastPara="0" vert="horz" wrap="square" lIns="556219" tIns="288110" rIns="556220" bIns="288110" numCol="1" spcCol="1270" anchor="ctr" anchorCtr="0">
            <a:noAutofit/>
          </a:bodyPr>
          <a:lstStyle/>
          <a:p>
            <a:pPr marL="0" lvl="0" indent="0" algn="ctr" defTabSz="222250">
              <a:lnSpc>
                <a:spcPct val="90000"/>
              </a:lnSpc>
              <a:spcBef>
                <a:spcPct val="0"/>
              </a:spcBef>
              <a:spcAft>
                <a:spcPct val="35000"/>
              </a:spcAft>
              <a:buNone/>
            </a:pPr>
            <a:endParaRPr lang="en-IN" sz="500" kern="1200"/>
          </a:p>
        </p:txBody>
      </p:sp>
      <p:sp>
        <p:nvSpPr>
          <p:cNvPr id="7" name="Freeform: Shape 6">
            <a:extLst>
              <a:ext uri="{FF2B5EF4-FFF2-40B4-BE49-F238E27FC236}">
                <a16:creationId xmlns:a16="http://schemas.microsoft.com/office/drawing/2014/main" id="{D5B6840C-2571-C5A6-270D-81BE511F7FC4}"/>
              </a:ext>
            </a:extLst>
          </p:cNvPr>
          <p:cNvSpPr/>
          <p:nvPr/>
        </p:nvSpPr>
        <p:spPr>
          <a:xfrm>
            <a:off x="4393074" y="2786788"/>
            <a:ext cx="868565" cy="642210"/>
          </a:xfrm>
          <a:custGeom>
            <a:avLst/>
            <a:gdLst>
              <a:gd name="connsiteX0" fmla="*/ 0 w 1153029"/>
              <a:gd name="connsiteY0" fmla="*/ 642210 h 642210"/>
              <a:gd name="connsiteX1" fmla="*/ 576514 w 1153029"/>
              <a:gd name="connsiteY1" fmla="*/ 642210 h 642210"/>
              <a:gd name="connsiteX2" fmla="*/ 576514 w 1153029"/>
              <a:gd name="connsiteY2" fmla="*/ 0 h 642210"/>
              <a:gd name="connsiteX3" fmla="*/ 1153029 w 1153029"/>
              <a:gd name="connsiteY3" fmla="*/ 0 h 642210"/>
            </a:gdLst>
            <a:ahLst/>
            <a:cxnLst>
              <a:cxn ang="0">
                <a:pos x="connsiteX0" y="connsiteY0"/>
              </a:cxn>
              <a:cxn ang="0">
                <a:pos x="connsiteX1" y="connsiteY1"/>
              </a:cxn>
              <a:cxn ang="0">
                <a:pos x="connsiteX2" y="connsiteY2"/>
              </a:cxn>
              <a:cxn ang="0">
                <a:pos x="connsiteX3" y="connsiteY3"/>
              </a:cxn>
            </a:cxnLst>
            <a:rect l="l" t="t" r="r" b="b"/>
            <a:pathLst>
              <a:path w="1153029" h="642210">
                <a:moveTo>
                  <a:pt x="0" y="642210"/>
                </a:moveTo>
                <a:lnTo>
                  <a:pt x="576514" y="642210"/>
                </a:lnTo>
                <a:lnTo>
                  <a:pt x="576514" y="0"/>
                </a:lnTo>
                <a:lnTo>
                  <a:pt x="1153029" y="0"/>
                </a:lnTo>
              </a:path>
            </a:pathLst>
          </a:custGeom>
        </p:spPr>
        <p:style>
          <a:lnRef idx="3">
            <a:schemeClr val="accent1"/>
          </a:lnRef>
          <a:fillRef idx="0">
            <a:schemeClr val="accent1"/>
          </a:fillRef>
          <a:effectRef idx="2">
            <a:schemeClr val="accent1"/>
          </a:effectRef>
          <a:fontRef idx="minor">
            <a:schemeClr val="tx1"/>
          </a:fontRef>
        </p:style>
        <p:txBody>
          <a:bodyPr spcFirstLastPara="0" vert="horz" wrap="square" lIns="556219" tIns="288110" rIns="556220" bIns="288110" numCol="1" spcCol="1270" anchor="ctr" anchorCtr="0">
            <a:noAutofit/>
          </a:bodyPr>
          <a:lstStyle/>
          <a:p>
            <a:pPr marL="0" lvl="0" indent="0" algn="ctr" defTabSz="222250">
              <a:lnSpc>
                <a:spcPct val="90000"/>
              </a:lnSpc>
              <a:spcBef>
                <a:spcPct val="0"/>
              </a:spcBef>
              <a:spcAft>
                <a:spcPct val="35000"/>
              </a:spcAft>
              <a:buNone/>
            </a:pPr>
            <a:endParaRPr lang="en-IN" sz="500" kern="1200"/>
          </a:p>
        </p:txBody>
      </p:sp>
      <p:sp>
        <p:nvSpPr>
          <p:cNvPr id="3" name="Title 1">
            <a:extLst>
              <a:ext uri="{FF2B5EF4-FFF2-40B4-BE49-F238E27FC236}">
                <a16:creationId xmlns:a16="http://schemas.microsoft.com/office/drawing/2014/main" id="{E6B343A5-66FF-6450-DF71-A232B1D8F20C}"/>
              </a:ext>
            </a:extLst>
          </p:cNvPr>
          <p:cNvSpPr txBox="1">
            <a:spLocks/>
          </p:cNvSpPr>
          <p:nvPr/>
        </p:nvSpPr>
        <p:spPr>
          <a:xfrm>
            <a:off x="1024128" y="6350"/>
            <a:ext cx="9720072" cy="57785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u="sng" dirty="0">
                <a:solidFill>
                  <a:schemeClr val="tx1"/>
                </a:solidFill>
                <a:latin typeface="Berlin Sans FB" panose="020E0602020502020306" pitchFamily="34" charset="0"/>
              </a:rPr>
              <a:t>Types of Registration plates</a:t>
            </a:r>
            <a:r>
              <a:rPr lang="en-US" sz="2800" dirty="0">
                <a:solidFill>
                  <a:schemeClr val="tx1"/>
                </a:solidFill>
                <a:latin typeface="Berlin Sans FB" panose="020E0602020502020306" pitchFamily="34" charset="0"/>
              </a:rPr>
              <a:t> </a:t>
            </a:r>
          </a:p>
          <a:p>
            <a:pPr algn="ctr"/>
            <a:r>
              <a:rPr lang="en-US" sz="1800" dirty="0">
                <a:solidFill>
                  <a:schemeClr val="tx1"/>
                </a:solidFill>
                <a:latin typeface="Berlin Sans FB" panose="020E0602020502020306" pitchFamily="34" charset="0"/>
              </a:rPr>
              <a:t>(used now a days)</a:t>
            </a:r>
            <a:endParaRPr lang="en-US" sz="2400" dirty="0">
              <a:solidFill>
                <a:schemeClr val="tx1"/>
              </a:solidFill>
              <a:latin typeface="Berlin Sans FB" panose="020E0602020502020306" pitchFamily="34" charset="0"/>
            </a:endParaRPr>
          </a:p>
        </p:txBody>
      </p:sp>
      <p:cxnSp>
        <p:nvCxnSpPr>
          <p:cNvPr id="4" name="Straight Connector 3">
            <a:extLst>
              <a:ext uri="{FF2B5EF4-FFF2-40B4-BE49-F238E27FC236}">
                <a16:creationId xmlns:a16="http://schemas.microsoft.com/office/drawing/2014/main" id="{CE0E62FF-3B45-CF31-CAC3-E3CBEB15B7F2}"/>
              </a:ext>
            </a:extLst>
          </p:cNvPr>
          <p:cNvCxnSpPr>
            <a:cxnSpLocks/>
          </p:cNvCxnSpPr>
          <p:nvPr/>
        </p:nvCxnSpPr>
        <p:spPr>
          <a:xfrm>
            <a:off x="677863" y="82550"/>
            <a:ext cx="0" cy="603250"/>
          </a:xfrm>
          <a:prstGeom prst="line">
            <a:avLst/>
          </a:prstGeom>
        </p:spPr>
        <p:style>
          <a:lnRef idx="3">
            <a:schemeClr val="accent1"/>
          </a:lnRef>
          <a:fillRef idx="0">
            <a:schemeClr val="accent1"/>
          </a:fillRef>
          <a:effectRef idx="2">
            <a:schemeClr val="accent1"/>
          </a:effectRef>
          <a:fontRef idx="minor">
            <a:schemeClr val="tx1"/>
          </a:fontRef>
        </p:style>
      </p:cxnSp>
      <p:sp>
        <p:nvSpPr>
          <p:cNvPr id="21" name="Freeform: Shape 20">
            <a:extLst>
              <a:ext uri="{FF2B5EF4-FFF2-40B4-BE49-F238E27FC236}">
                <a16:creationId xmlns:a16="http://schemas.microsoft.com/office/drawing/2014/main" id="{44C8DF99-8C24-78C8-164E-FB9AA6D50E48}"/>
              </a:ext>
            </a:extLst>
          </p:cNvPr>
          <p:cNvSpPr/>
          <p:nvPr/>
        </p:nvSpPr>
        <p:spPr>
          <a:xfrm>
            <a:off x="2569029" y="2915230"/>
            <a:ext cx="1824045" cy="1027536"/>
          </a:xfrm>
          <a:custGeom>
            <a:avLst/>
            <a:gdLst>
              <a:gd name="connsiteX0" fmla="*/ 0 w 1596467"/>
              <a:gd name="connsiteY0" fmla="*/ 0 h 1027536"/>
              <a:gd name="connsiteX1" fmla="*/ 1596467 w 1596467"/>
              <a:gd name="connsiteY1" fmla="*/ 0 h 1027536"/>
              <a:gd name="connsiteX2" fmla="*/ 1596467 w 1596467"/>
              <a:gd name="connsiteY2" fmla="*/ 1027536 h 1027536"/>
              <a:gd name="connsiteX3" fmla="*/ 0 w 1596467"/>
              <a:gd name="connsiteY3" fmla="*/ 1027536 h 1027536"/>
              <a:gd name="connsiteX4" fmla="*/ 0 w 1596467"/>
              <a:gd name="connsiteY4" fmla="*/ 0 h 10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467" h="1027536">
                <a:moveTo>
                  <a:pt x="0" y="0"/>
                </a:moveTo>
                <a:lnTo>
                  <a:pt x="1596467" y="0"/>
                </a:lnTo>
                <a:lnTo>
                  <a:pt x="1596467" y="1027536"/>
                </a:lnTo>
                <a:lnTo>
                  <a:pt x="0" y="1027536"/>
                </a:lnTo>
                <a:lnTo>
                  <a:pt x="0" y="0"/>
                </a:lnTo>
                <a:close/>
              </a:path>
            </a:pathLst>
          </a:custGeom>
          <a:solidFill>
            <a:schemeClr val="accent1">
              <a:lumMod val="75000"/>
            </a:schemeClr>
          </a:solidFill>
          <a:ln>
            <a:solidFill>
              <a:schemeClr val="accent1">
                <a:lumMod val="40000"/>
                <a:lumOff val="6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3">
            <a:schemeClr val="accent6">
              <a:alpha val="80000"/>
              <a:hueOff val="0"/>
              <a:satOff val="0"/>
              <a:lumOff val="0"/>
              <a:alphaOff val="0"/>
            </a:schemeClr>
          </a:fillRef>
          <a:effectRef idx="2">
            <a:scrgbClr r="0" g="0" b="0"/>
          </a:effectRef>
          <a:fontRef idx="minor">
            <a:schemeClr val="lt1"/>
          </a:fontRef>
        </p:style>
        <p:txBody>
          <a:bodyPr spcFirstLastPara="0" vert="horz" wrap="square" lIns="15240" tIns="15240" rIns="15240" bIns="15240" numCol="1" spcCol="1270" anchor="ctr" anchorCtr="0">
            <a:noAutofit/>
            <a:sp3d extrusionH="57150">
              <a:bevelT w="38100" h="38100"/>
            </a:sp3d>
          </a:bodyPr>
          <a:lstStyle/>
          <a:p>
            <a:pPr marL="0" lvl="0" indent="0" algn="ctr" defTabSz="1066800">
              <a:lnSpc>
                <a:spcPct val="90000"/>
              </a:lnSpc>
              <a:spcBef>
                <a:spcPct val="0"/>
              </a:spcBef>
              <a:spcAft>
                <a:spcPct val="35000"/>
              </a:spcAft>
              <a:buNone/>
            </a:pPr>
            <a:r>
              <a:rPr lang="en-IN" sz="2400" u="sng" kern="1200" dirty="0">
                <a:ln w="0">
                  <a:solidFill>
                    <a:schemeClr val="tx1">
                      <a:lumMod val="85000"/>
                      <a:lumOff val="15000"/>
                    </a:schemeClr>
                  </a:solidFill>
                </a:ln>
                <a:solidFill>
                  <a:schemeClr val="tx1">
                    <a:lumMod val="95000"/>
                    <a:lumOff val="5000"/>
                  </a:schemeClr>
                </a:solidFill>
                <a:effectLst>
                  <a:reflection blurRad="6350" stA="53000" endA="300" endPos="35500" dir="5400000" sy="-90000" algn="bl" rotWithShape="0"/>
                </a:effectLst>
              </a:rPr>
              <a:t>Registration plate</a:t>
            </a:r>
          </a:p>
        </p:txBody>
      </p:sp>
      <p:sp>
        <p:nvSpPr>
          <p:cNvPr id="22" name="Freeform: Shape 21">
            <a:extLst>
              <a:ext uri="{FF2B5EF4-FFF2-40B4-BE49-F238E27FC236}">
                <a16:creationId xmlns:a16="http://schemas.microsoft.com/office/drawing/2014/main" id="{A345C43C-E8B4-1012-7489-75F09692B169}"/>
              </a:ext>
            </a:extLst>
          </p:cNvPr>
          <p:cNvSpPr/>
          <p:nvPr/>
        </p:nvSpPr>
        <p:spPr>
          <a:xfrm>
            <a:off x="5261640" y="2273019"/>
            <a:ext cx="2149354" cy="1027536"/>
          </a:xfrm>
          <a:custGeom>
            <a:avLst/>
            <a:gdLst>
              <a:gd name="connsiteX0" fmla="*/ 0 w 3370320"/>
              <a:gd name="connsiteY0" fmla="*/ 0 h 1027536"/>
              <a:gd name="connsiteX1" fmla="*/ 3370320 w 3370320"/>
              <a:gd name="connsiteY1" fmla="*/ 0 h 1027536"/>
              <a:gd name="connsiteX2" fmla="*/ 3370320 w 3370320"/>
              <a:gd name="connsiteY2" fmla="*/ 1027536 h 1027536"/>
              <a:gd name="connsiteX3" fmla="*/ 0 w 3370320"/>
              <a:gd name="connsiteY3" fmla="*/ 1027536 h 1027536"/>
              <a:gd name="connsiteX4" fmla="*/ 0 w 3370320"/>
              <a:gd name="connsiteY4" fmla="*/ 0 h 10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0320" h="1027536">
                <a:moveTo>
                  <a:pt x="0" y="0"/>
                </a:moveTo>
                <a:lnTo>
                  <a:pt x="3370320" y="0"/>
                </a:lnTo>
                <a:lnTo>
                  <a:pt x="3370320" y="1027536"/>
                </a:lnTo>
                <a:lnTo>
                  <a:pt x="0" y="1027536"/>
                </a:lnTo>
                <a:lnTo>
                  <a:pt x="0" y="0"/>
                </a:lnTo>
                <a:close/>
              </a:path>
            </a:pathLst>
          </a:custGeom>
          <a:solidFill>
            <a:schemeClr val="accent2">
              <a:lumMod val="60000"/>
              <a:lumOff val="40000"/>
            </a:schemeClr>
          </a:solidFill>
          <a:ln>
            <a:solidFill>
              <a:schemeClr val="accent1">
                <a:lumMod val="40000"/>
                <a:lumOff val="60000"/>
              </a:schemeClr>
            </a:solidFill>
          </a:ln>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alpha val="70000"/>
              <a:hueOff val="0"/>
              <a:satOff val="0"/>
              <a:lumOff val="0"/>
              <a:alphaOff val="0"/>
            </a:schemeClr>
          </a:fillRef>
          <a:effectRef idx="2">
            <a:schemeClr val="accent6">
              <a:alpha val="70000"/>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ln w="0"/>
                <a:solidFill>
                  <a:schemeClr val="tx1"/>
                </a:solidFill>
                <a:effectLst>
                  <a:outerShdw blurRad="38100" dist="19050" dir="2700000" algn="tl" rotWithShape="0">
                    <a:schemeClr val="dk1">
                      <a:alpha val="40000"/>
                    </a:schemeClr>
                  </a:outerShdw>
                </a:effectLst>
              </a:rPr>
              <a:t>Normal/fancy</a:t>
            </a:r>
          </a:p>
        </p:txBody>
      </p:sp>
      <p:sp>
        <p:nvSpPr>
          <p:cNvPr id="23" name="Freeform: Shape 22">
            <a:extLst>
              <a:ext uri="{FF2B5EF4-FFF2-40B4-BE49-F238E27FC236}">
                <a16:creationId xmlns:a16="http://schemas.microsoft.com/office/drawing/2014/main" id="{F96027D0-D5D6-ADB4-AF1B-1F9DCA28683D}"/>
              </a:ext>
            </a:extLst>
          </p:cNvPr>
          <p:cNvSpPr/>
          <p:nvPr/>
        </p:nvSpPr>
        <p:spPr>
          <a:xfrm>
            <a:off x="5261640" y="3557440"/>
            <a:ext cx="2149354" cy="1027536"/>
          </a:xfrm>
          <a:custGeom>
            <a:avLst/>
            <a:gdLst>
              <a:gd name="connsiteX0" fmla="*/ 0 w 3370320"/>
              <a:gd name="connsiteY0" fmla="*/ 0 h 1027536"/>
              <a:gd name="connsiteX1" fmla="*/ 3370320 w 3370320"/>
              <a:gd name="connsiteY1" fmla="*/ 0 h 1027536"/>
              <a:gd name="connsiteX2" fmla="*/ 3370320 w 3370320"/>
              <a:gd name="connsiteY2" fmla="*/ 1027536 h 1027536"/>
              <a:gd name="connsiteX3" fmla="*/ 0 w 3370320"/>
              <a:gd name="connsiteY3" fmla="*/ 1027536 h 1027536"/>
              <a:gd name="connsiteX4" fmla="*/ 0 w 3370320"/>
              <a:gd name="connsiteY4" fmla="*/ 0 h 10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0320" h="1027536">
                <a:moveTo>
                  <a:pt x="0" y="0"/>
                </a:moveTo>
                <a:lnTo>
                  <a:pt x="3370320" y="0"/>
                </a:lnTo>
                <a:lnTo>
                  <a:pt x="3370320" y="1027536"/>
                </a:lnTo>
                <a:lnTo>
                  <a:pt x="0" y="1027536"/>
                </a:lnTo>
                <a:lnTo>
                  <a:pt x="0" y="0"/>
                </a:lnTo>
                <a:close/>
              </a:path>
            </a:pathLst>
          </a:custGeom>
          <a:solidFill>
            <a:schemeClr val="accent2">
              <a:lumMod val="60000"/>
              <a:lumOff val="40000"/>
            </a:schemeClr>
          </a:solidFill>
          <a:ln>
            <a:solidFill>
              <a:schemeClr val="accent1">
                <a:lumMod val="40000"/>
                <a:lumOff val="60000"/>
              </a:schemeClr>
            </a:solidFill>
          </a:ln>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alpha val="70000"/>
              <a:hueOff val="0"/>
              <a:satOff val="0"/>
              <a:lumOff val="0"/>
              <a:alphaOff val="0"/>
            </a:schemeClr>
          </a:fillRef>
          <a:effectRef idx="2">
            <a:schemeClr val="accent6">
              <a:alpha val="70000"/>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ln w="0"/>
                <a:solidFill>
                  <a:schemeClr val="tx1"/>
                </a:solidFill>
                <a:effectLst>
                  <a:outerShdw blurRad="38100" dist="19050" dir="2700000" algn="tl" rotWithShape="0">
                    <a:schemeClr val="dk1">
                      <a:alpha val="40000"/>
                    </a:schemeClr>
                  </a:outerShdw>
                </a:effectLst>
              </a:rPr>
              <a:t>HSRP</a:t>
            </a:r>
            <a:endParaRPr lang="en-IN" sz="1800" kern="1200" dirty="0">
              <a:ln w="0"/>
              <a:solidFill>
                <a:schemeClr val="tx1"/>
              </a:solidFill>
              <a:effectLst>
                <a:outerShdw blurRad="38100" dist="19050" dir="2700000" algn="tl" rotWithShape="0">
                  <a:schemeClr val="dk1">
                    <a:alpha val="40000"/>
                  </a:schemeClr>
                </a:outerShdw>
              </a:effectLst>
            </a:endParaRPr>
          </a:p>
          <a:p>
            <a:pPr marL="0" lvl="0" indent="0" algn="ctr" defTabSz="800100">
              <a:lnSpc>
                <a:spcPct val="90000"/>
              </a:lnSpc>
              <a:spcBef>
                <a:spcPct val="0"/>
              </a:spcBef>
              <a:spcAft>
                <a:spcPct val="35000"/>
              </a:spcAft>
              <a:buNone/>
            </a:pPr>
            <a:r>
              <a:rPr lang="en-IN" sz="1800" kern="1200" dirty="0">
                <a:ln w="0"/>
                <a:solidFill>
                  <a:schemeClr val="tx1"/>
                </a:solidFill>
                <a:effectLst>
                  <a:outerShdw blurRad="38100" dist="19050" dir="2700000" algn="tl" rotWithShape="0">
                    <a:schemeClr val="dk1">
                      <a:alpha val="40000"/>
                    </a:schemeClr>
                  </a:outerShdw>
                </a:effectLst>
              </a:rPr>
              <a:t>(High Security Registration Plate )</a:t>
            </a:r>
          </a:p>
        </p:txBody>
      </p:sp>
    </p:spTree>
    <p:extLst>
      <p:ext uri="{BB962C8B-B14F-4D97-AF65-F5344CB8AC3E}">
        <p14:creationId xmlns:p14="http://schemas.microsoft.com/office/powerpoint/2010/main" val="2466056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prestige"/>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Registration plate</Template>
  <TotalTime>2823</TotalTime>
  <Words>1040</Words>
  <Application>Microsoft Office PowerPoint</Application>
  <PresentationFormat>Widescreen</PresentationFormat>
  <Paragraphs>90</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Agency FB</vt:lpstr>
      <vt:lpstr>Aparajita</vt:lpstr>
      <vt:lpstr>Arial</vt:lpstr>
      <vt:lpstr>Arial Nova</vt:lpstr>
      <vt:lpstr>Berlin Sans FB</vt:lpstr>
      <vt:lpstr>Book Antiqua</vt:lpstr>
      <vt:lpstr>Calibri</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depicting the number of road accidents reported in the year 2020 (state wise)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Registration plate / license plate Detection System using Machine learning and image processing</dc:title>
  <dc:creator>Yash Srivastava</dc:creator>
  <cp:lastModifiedBy>Yash Srivastava</cp:lastModifiedBy>
  <cp:revision>21</cp:revision>
  <dcterms:created xsi:type="dcterms:W3CDTF">2022-11-28T19:18:39Z</dcterms:created>
  <dcterms:modified xsi:type="dcterms:W3CDTF">2023-02-28T17:57:54Z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